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E7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31827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30000">
        <p159:morph option="byObject"/>
      </p:transition>
    </mc:Choice>
    <mc:Fallback>
      <p:transition spd="slow" advTm="3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829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30000">
        <p159:morph option="byObject"/>
      </p:transition>
    </mc:Choice>
    <mc:Fallback>
      <p:transition spd="slow" advTm="3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904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30000">
        <p159:morph option="byObject"/>
      </p:transition>
    </mc:Choice>
    <mc:Fallback>
      <p:transition spd="slow" advTm="3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313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30000">
        <p159:morph option="byObject"/>
      </p:transition>
    </mc:Choice>
    <mc:Fallback>
      <p:transition spd="slow" advTm="3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4088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30000">
        <p159:morph option="byObject"/>
      </p:transition>
    </mc:Choice>
    <mc:Fallback>
      <p:transition spd="slow" advTm="3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5454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30000">
        <p159:morph option="byObject"/>
      </p:transition>
    </mc:Choice>
    <mc:Fallback>
      <p:transition spd="slow" advTm="30000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091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30000">
        <p159:morph option="byObject"/>
      </p:transition>
    </mc:Choice>
    <mc:Fallback>
      <p:transition spd="slow" advTm="30000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984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30000">
        <p159:morph option="byObject"/>
      </p:transition>
    </mc:Choice>
    <mc:Fallback>
      <p:transition spd="slow" advTm="3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6127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30000">
        <p159:morph option="byObject"/>
      </p:transition>
    </mc:Choice>
    <mc:Fallback>
      <p:transition spd="slow" advTm="3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02794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30000">
        <p159:morph option="byObject"/>
      </p:transition>
    </mc:Choice>
    <mc:Fallback>
      <p:transition spd="slow" advTm="30000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341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30000">
        <p159:morph option="byObject"/>
      </p:transition>
    </mc:Choice>
    <mc:Fallback>
      <p:transition spd="slow" advTm="3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356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30000">
        <p159:morph option="byObject"/>
      </p:transition>
    </mc:Choice>
    <mc:Fallback>
      <p:transition spd="slow" advTm="30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DD7371-02D6-445D-9945-411E4F0EDC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Palabras de la semana 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A513EC-C755-4E63-B5FB-045C3D50F8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Tendrás un control el viernes</a:t>
            </a:r>
          </a:p>
        </p:txBody>
      </p:sp>
    </p:spTree>
    <p:extLst>
      <p:ext uri="{BB962C8B-B14F-4D97-AF65-F5344CB8AC3E}">
        <p14:creationId xmlns:p14="http://schemas.microsoft.com/office/powerpoint/2010/main" val="3162900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30000">
        <p159:morph option="byObject"/>
      </p:transition>
    </mc:Choice>
    <mc:Fallback>
      <p:transition spd="slow" advTm="3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r>
              <a:rPr lang="es-E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s-ES" dirty="0" err="1">
                <a:solidFill>
                  <a:schemeClr val="tx1"/>
                </a:solidFill>
                <a:latin typeface="Comic Sans MS" panose="030F0702030302020204" pitchFamily="66" charset="0"/>
              </a:rPr>
              <a:t>e</a:t>
            </a:r>
            <a:r>
              <a:rPr lang="es-E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  <a:r>
              <a:rPr lang="es-ES" dirty="0" err="1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endParaRPr lang="es-E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4695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30000">
        <p159:morph option="byObject"/>
      </p:transition>
    </mc:Choice>
    <mc:Fallback>
      <p:transition spd="slow" advTm="3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s-ES" dirty="0" err="1">
                <a:latin typeface="Comic Sans MS" panose="030F0702030302020204" pitchFamily="66" charset="0"/>
              </a:rPr>
              <a:t>oSQUE</a:t>
            </a:r>
            <a:endParaRPr lang="es-ES" dirty="0">
              <a:latin typeface="Comic Sans MS" panose="030F0702030302020204" pitchFamily="66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9156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30000">
        <p159:morph option="byObject"/>
      </p:transition>
    </mc:Choice>
    <mc:Fallback>
      <p:transition spd="slow" advTm="3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  <a:r>
              <a:rPr lang="es-ES" dirty="0" err="1">
                <a:latin typeface="Comic Sans MS" panose="030F0702030302020204" pitchFamily="66" charset="0"/>
              </a:rPr>
              <a:t>EFE</a:t>
            </a:r>
            <a:endParaRPr lang="es-ES" dirty="0">
              <a:latin typeface="Comic Sans MS" panose="030F0702030302020204" pitchFamily="66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91705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30000">
        <p159:morph option="byObject"/>
      </p:transition>
    </mc:Choice>
    <mc:Fallback>
      <p:transition spd="slow" advTm="3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  <a:r>
              <a:rPr lang="es-ES" dirty="0">
                <a:latin typeface="Comic Sans MS" panose="030F0702030302020204" pitchFamily="66" charset="0"/>
              </a:rPr>
              <a:t>ERSE</a:t>
            </a:r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endParaRPr lang="es-ES" dirty="0">
              <a:latin typeface="Comic Sans MS" panose="030F0702030302020204" pitchFamily="66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32232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30000">
        <p159:morph option="byObject"/>
      </p:transition>
    </mc:Choice>
    <mc:Fallback>
      <p:transition spd="slow" advTm="3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s-ES" dirty="0">
                <a:latin typeface="Comic Sans MS" panose="030F0702030302020204" pitchFamily="66" charset="0"/>
              </a:rPr>
              <a:t>AN</a:t>
            </a:r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r>
              <a:rPr lang="es-ES" dirty="0">
                <a:latin typeface="Comic Sans MS" panose="030F0702030302020204" pitchFamily="66" charset="0"/>
              </a:rPr>
              <a:t>URO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74086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30000">
        <p159:morph option="byObject"/>
      </p:transition>
    </mc:Choice>
    <mc:Fallback>
      <p:transition spd="slow" advTm="3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latin typeface="Comic Sans MS" panose="030F0702030302020204" pitchFamily="66" charset="0"/>
              </a:rPr>
              <a:t>M</a:t>
            </a:r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ÁQ</a:t>
            </a:r>
            <a:r>
              <a:rPr 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UINA</a:t>
            </a:r>
            <a:endParaRPr lang="es-ES" dirty="0">
              <a:latin typeface="Comic Sans MS" panose="030F0702030302020204" pitchFamily="66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91655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30000">
        <p159:morph option="byObject"/>
      </p:transition>
    </mc:Choice>
    <mc:Fallback>
      <p:transition spd="slow" advTm="3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latin typeface="Comic Sans MS" panose="030F0702030302020204" pitchFamily="66" charset="0"/>
              </a:rPr>
              <a:t>MA</a:t>
            </a:r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RRÓ</a:t>
            </a:r>
            <a:r>
              <a:rPr lang="es-ES" dirty="0"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12234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30000">
        <p159:morph option="byObject"/>
      </p:transition>
    </mc:Choice>
    <mc:Fallback>
      <p:transition spd="slow" advTm="3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V</a:t>
            </a:r>
            <a:r>
              <a:rPr lang="es-ES" dirty="0">
                <a:latin typeface="Comic Sans MS" panose="030F0702030302020204" pitchFamily="66" charset="0"/>
              </a:rPr>
              <a:t>ERDE</a:t>
            </a:r>
            <a:endParaRPr lang="es-E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32357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30000">
        <p159:morph option="byObject"/>
      </p:transition>
    </mc:Choice>
    <mc:Fallback>
      <p:transition spd="slow" advTm="3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latin typeface="Comic Sans MS" panose="030F0702030302020204" pitchFamily="66" charset="0"/>
              </a:rPr>
              <a:t>RO</a:t>
            </a:r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  <a:r>
              <a:rPr 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O</a:t>
            </a:r>
            <a:endParaRPr lang="es-ES" dirty="0">
              <a:latin typeface="Comic Sans MS" panose="030F0702030302020204" pitchFamily="66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56769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30000">
        <p159:morph option="byObject"/>
      </p:transition>
    </mc:Choice>
    <mc:Fallback>
      <p:transition spd="slow" advTm="3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Á</a:t>
            </a:r>
            <a:r>
              <a:rPr lang="es-ES" dirty="0" err="1">
                <a:solidFill>
                  <a:schemeClr val="tx1"/>
                </a:solidFill>
                <a:latin typeface="Comic Sans MS" panose="030F0702030302020204" pitchFamily="66" charset="0"/>
              </a:rPr>
              <a:t>R</a:t>
            </a:r>
            <a:r>
              <a:rPr lang="es-E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s-ES" dirty="0" err="1">
                <a:solidFill>
                  <a:schemeClr val="tx1"/>
                </a:solidFill>
                <a:latin typeface="Comic Sans MS" panose="030F0702030302020204" pitchFamily="66" charset="0"/>
              </a:rPr>
              <a:t>oL</a:t>
            </a:r>
            <a:endParaRPr lang="es-E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0683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30000">
        <p159:morph option="byObject"/>
      </p:transition>
    </mc:Choice>
    <mc:Fallback>
      <p:transition spd="slow" advTm="30000">
        <p:fade/>
      </p:transition>
    </mc:Fallback>
  </mc:AlternateContent>
</p:sld>
</file>

<file path=ppt/theme/theme1.xml><?xml version="1.0" encoding="utf-8"?>
<a:theme xmlns:a="http://schemas.openxmlformats.org/drawingml/2006/main" name="Distintivo">
  <a:themeElements>
    <a:clrScheme name="Distintivo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Distintiv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stintiv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71</TotalTime>
  <Words>20</Words>
  <Application>Microsoft Office PowerPoint</Application>
  <PresentationFormat>Panorámica</PresentationFormat>
  <Paragraphs>12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Comic Sans MS</vt:lpstr>
      <vt:lpstr>Gill Sans MT</vt:lpstr>
      <vt:lpstr>Impact</vt:lpstr>
      <vt:lpstr>Distintivo</vt:lpstr>
      <vt:lpstr>Palabras de la semana 3</vt:lpstr>
      <vt:lpstr>jEFE</vt:lpstr>
      <vt:lpstr>JERSEY</vt:lpstr>
      <vt:lpstr>CANGURO</vt:lpstr>
      <vt:lpstr>MÁQUINA</vt:lpstr>
      <vt:lpstr>MARRÓN</vt:lpstr>
      <vt:lpstr>VERDE</vt:lpstr>
      <vt:lpstr>ROJO</vt:lpstr>
      <vt:lpstr>ÁRBoL</vt:lpstr>
      <vt:lpstr>ABeJa</vt:lpstr>
      <vt:lpstr>BoSQUE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Palabras de la semana</dc:title>
  <dc:creator>Profesor</dc:creator>
  <cp:lastModifiedBy>Profesor</cp:lastModifiedBy>
  <cp:revision>21</cp:revision>
  <dcterms:created xsi:type="dcterms:W3CDTF">2018-01-10T09:19:38Z</dcterms:created>
  <dcterms:modified xsi:type="dcterms:W3CDTF">2018-01-29T08:17:45Z</dcterms:modified>
</cp:coreProperties>
</file>