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7692482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5000" advTm="200">
        <p159:morph option="byObject"/>
      </p:transition>
    </mc:Choice>
    <mc:Fallback>
      <p:transition spd="slow" advTm="2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874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5000" advTm="200">
        <p159:morph option="byObject"/>
      </p:transition>
    </mc:Choice>
    <mc:Fallback>
      <p:transition spd="slow" advTm="2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20982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5000" advTm="200">
        <p159:morph option="byObject"/>
      </p:transition>
    </mc:Choice>
    <mc:Fallback>
      <p:transition spd="slow" advTm="2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25214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5000" advTm="200">
        <p159:morph option="byObject"/>
      </p:transition>
    </mc:Choice>
    <mc:Fallback>
      <p:transition spd="slow" advTm="2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763509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5000" advTm="200">
        <p159:morph option="byObject"/>
      </p:transition>
    </mc:Choice>
    <mc:Fallback>
      <p:transition spd="slow" advTm="2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85916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5000" advTm="200">
        <p159:morph option="byObject"/>
      </p:transition>
    </mc:Choice>
    <mc:Fallback>
      <p:transition spd="slow" advTm="200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13492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5000" advTm="200">
        <p159:morph option="byObject"/>
      </p:transition>
    </mc:Choice>
    <mc:Fallback>
      <p:transition spd="slow" advTm="200">
        <p:fade/>
      </p:transition>
    </mc:Fallback>
  </mc:AlternateContent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89911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5000" advTm="200">
        <p159:morph option="byObject"/>
      </p:transition>
    </mc:Choice>
    <mc:Fallback>
      <p:transition spd="slow" advTm="2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89592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5000" advTm="200">
        <p159:morph option="byObject"/>
      </p:transition>
    </mc:Choice>
    <mc:Fallback>
      <p:transition spd="slow" advTm="2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4669252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5000" advTm="200">
        <p159:morph option="byObject"/>
      </p:transition>
    </mc:Choice>
    <mc:Fallback>
      <p:transition spd="slow" advTm="200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10119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5000" advTm="200">
        <p159:morph option="byObject"/>
      </p:transition>
    </mc:Choice>
    <mc:Fallback>
      <p:transition spd="slow" advTm="2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3913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5000" advTm="200">
        <p159:morph option="byObject"/>
      </p:transition>
    </mc:Choice>
    <mc:Fallback>
      <p:transition spd="slow" advTm="2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DD7371-02D6-445D-9945-411E4F0EDC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Palabras de la semana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A513EC-C755-4E63-B5FB-045C3D50F8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Tendrás un control el viernes</a:t>
            </a:r>
          </a:p>
        </p:txBody>
      </p:sp>
    </p:spTree>
    <p:extLst>
      <p:ext uri="{BB962C8B-B14F-4D97-AF65-F5344CB8AC3E}">
        <p14:creationId xmlns:p14="http://schemas.microsoft.com/office/powerpoint/2010/main" val="31629001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5000" advTm="200">
        <p159:morph option="byObject"/>
      </p:transition>
    </mc:Choice>
    <mc:Fallback>
      <p:transition spd="slow" advTm="2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2F7961-D6CF-4254-BF50-56E5C5DD34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solidFill>
                  <a:schemeClr val="tx1"/>
                </a:solidFill>
                <a:latin typeface="Comic Sans MS" panose="030F0702030302020204" pitchFamily="66" charset="0"/>
              </a:rPr>
              <a:t>prima</a:t>
            </a:r>
            <a:r>
              <a:rPr lang="es-ES" dirty="0">
                <a:solidFill>
                  <a:srgbClr val="FF0000"/>
                </a:solidFill>
                <a:latin typeface="Comic Sans MS" panose="030F0702030302020204" pitchFamily="66" charset="0"/>
              </a:rPr>
              <a:t>v</a:t>
            </a:r>
            <a:r>
              <a:rPr lang="es-ES" dirty="0">
                <a:solidFill>
                  <a:schemeClr val="tx1"/>
                </a:solidFill>
                <a:latin typeface="Comic Sans MS" panose="030F0702030302020204" pitchFamily="66" charset="0"/>
              </a:rPr>
              <a:t>era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3AEBDB-1D60-4E0F-A58A-EAC0654D33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946952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5000" advTm="200">
        <p159:morph option="byObject"/>
      </p:transition>
    </mc:Choice>
    <mc:Fallback>
      <p:transition spd="slow" advTm="2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2F7961-D6CF-4254-BF50-56E5C5DD34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s-ES">
                <a:latin typeface="Comic Sans MS" panose="030F0702030302020204" pitchFamily="66" charset="0"/>
              </a:rPr>
              <a:t>toño</a:t>
            </a:r>
            <a:endParaRPr lang="es-ES" dirty="0">
              <a:latin typeface="Comic Sans MS" panose="030F0702030302020204" pitchFamily="66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3AEBDB-1D60-4E0F-A58A-EAC0654D33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9156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5000" advTm="200">
        <p159:morph option="byObject"/>
      </p:transition>
    </mc:Choice>
    <mc:Fallback>
      <p:transition spd="slow" advTm="2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2F7961-D6CF-4254-BF50-56E5C5DD34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r>
              <a:rPr lang="es-ES" dirty="0" err="1">
                <a:latin typeface="Comic Sans MS" panose="030F0702030302020204" pitchFamily="66" charset="0"/>
              </a:rPr>
              <a:t>aRCO</a:t>
            </a:r>
            <a:endParaRPr lang="es-ES" dirty="0">
              <a:latin typeface="Comic Sans MS" panose="030F0702030302020204" pitchFamily="66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3AEBDB-1D60-4E0F-A58A-EAC0654D33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917052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5000" advTm="200">
        <p159:morph option="byObject"/>
      </p:transition>
    </mc:Choice>
    <mc:Fallback>
      <p:transition spd="slow" advTm="2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2F7961-D6CF-4254-BF50-56E5C5DD34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solidFill>
                  <a:srgbClr val="FF0000"/>
                </a:solidFill>
                <a:latin typeface="Comic Sans MS" panose="030F0702030302020204" pitchFamily="66" charset="0"/>
              </a:rPr>
              <a:t>V</a:t>
            </a:r>
            <a:r>
              <a:rPr lang="es-ES" dirty="0">
                <a:latin typeface="Comic Sans MS" panose="030F0702030302020204" pitchFamily="66" charset="0"/>
              </a:rPr>
              <a:t>ACACI</a:t>
            </a:r>
            <a:r>
              <a:rPr lang="es-ES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s-ES" dirty="0">
                <a:latin typeface="Comic Sans MS" panose="030F0702030302020204" pitchFamily="66" charset="0"/>
              </a:rPr>
              <a:t>NES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3AEBDB-1D60-4E0F-A58A-EAC0654D33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322320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5000" advTm="200">
        <p159:morph option="byObject"/>
      </p:transition>
    </mc:Choice>
    <mc:Fallback>
      <p:transition spd="slow" advTm="2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2F7961-D6CF-4254-BF50-56E5C5DD34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latin typeface="Comic Sans MS" panose="030F0702030302020204" pitchFamily="66" charset="0"/>
              </a:rPr>
              <a:t>D</a:t>
            </a:r>
            <a:r>
              <a:rPr lang="es-ES" dirty="0">
                <a:solidFill>
                  <a:srgbClr val="FF0000"/>
                </a:solidFill>
                <a:latin typeface="Comic Sans MS" panose="030F0702030302020204" pitchFamily="66" charset="0"/>
              </a:rPr>
              <a:t>Í</a:t>
            </a:r>
            <a:r>
              <a:rPr lang="es-ES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3AEBDB-1D60-4E0F-A58A-EAC0654D33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740863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5000" advTm="200">
        <p159:morph option="byObject"/>
      </p:transition>
    </mc:Choice>
    <mc:Fallback>
      <p:transition spd="slow" advTm="2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2F7961-D6CF-4254-BF50-56E5C5DD34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latin typeface="Comic Sans MS" panose="030F0702030302020204" pitchFamily="66" charset="0"/>
              </a:rPr>
              <a:t>DI</a:t>
            </a:r>
            <a:r>
              <a:rPr lang="es-ES" dirty="0">
                <a:solidFill>
                  <a:srgbClr val="FF0000"/>
                </a:solidFill>
                <a:latin typeface="Comic Sans MS" panose="030F0702030302020204" pitchFamily="66" charset="0"/>
              </a:rPr>
              <a:t>B</a:t>
            </a:r>
            <a:r>
              <a:rPr lang="es-ES" dirty="0">
                <a:solidFill>
                  <a:schemeClr val="tx1"/>
                </a:solidFill>
                <a:latin typeface="Comic Sans MS" panose="030F0702030302020204" pitchFamily="66" charset="0"/>
              </a:rPr>
              <a:t>U</a:t>
            </a:r>
            <a:r>
              <a:rPr lang="es-ES" dirty="0">
                <a:solidFill>
                  <a:srgbClr val="FF0000"/>
                </a:solidFill>
                <a:latin typeface="Comic Sans MS" panose="030F0702030302020204" pitchFamily="66" charset="0"/>
              </a:rPr>
              <a:t>J</a:t>
            </a:r>
            <a:r>
              <a:rPr lang="es-ES" dirty="0">
                <a:solidFill>
                  <a:schemeClr val="tx1"/>
                </a:solidFill>
                <a:latin typeface="Comic Sans MS" panose="030F0702030302020204" pitchFamily="66" charset="0"/>
              </a:rPr>
              <a:t>O</a:t>
            </a:r>
            <a:endParaRPr lang="es-ES" dirty="0">
              <a:latin typeface="Comic Sans MS" panose="030F0702030302020204" pitchFamily="66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3AEBDB-1D60-4E0F-A58A-EAC0654D33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916552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5000" advTm="200">
        <p159:morph option="byObject"/>
      </p:transition>
    </mc:Choice>
    <mc:Fallback>
      <p:transition spd="slow" advTm="2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2F7961-D6CF-4254-BF50-56E5C5DD34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h</a:t>
            </a:r>
            <a:r>
              <a:rPr lang="es-ES" dirty="0" err="1">
                <a:latin typeface="Comic Sans MS" panose="030F0702030302020204" pitchFamily="66" charset="0"/>
              </a:rPr>
              <a:t>ASTA</a:t>
            </a:r>
            <a:endParaRPr lang="es-ES" dirty="0">
              <a:latin typeface="Comic Sans MS" panose="030F0702030302020204" pitchFamily="66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3AEBDB-1D60-4E0F-A58A-EAC0654D33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122343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5000" advTm="200">
        <p159:morph option="byObject"/>
      </p:transition>
    </mc:Choice>
    <mc:Fallback>
      <p:transition spd="slow" advTm="2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2F7961-D6CF-4254-BF50-56E5C5DD34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solidFill>
                  <a:srgbClr val="FF0000"/>
                </a:solidFill>
                <a:latin typeface="Comic Sans MS" panose="030F0702030302020204" pitchFamily="66" charset="0"/>
              </a:rPr>
              <a:t>H</a:t>
            </a:r>
            <a:r>
              <a:rPr lang="es-ES" dirty="0">
                <a:latin typeface="Comic Sans MS" panose="030F0702030302020204" pitchFamily="66" charset="0"/>
              </a:rPr>
              <a:t>A</a:t>
            </a:r>
            <a:r>
              <a:rPr lang="es-ES" dirty="0">
                <a:solidFill>
                  <a:srgbClr val="FF0000"/>
                </a:solidFill>
                <a:latin typeface="Comic Sans MS" panose="030F0702030302020204" pitchFamily="66" charset="0"/>
              </a:rPr>
              <a:t>Y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3AEBDB-1D60-4E0F-A58A-EAC0654D33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323574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5000" advTm="200">
        <p159:morph option="byObject"/>
      </p:transition>
    </mc:Choice>
    <mc:Fallback>
      <p:transition spd="slow" advTm="2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2F7961-D6CF-4254-BF50-56E5C5DD34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latin typeface="Comic Sans MS" panose="030F0702030302020204" pitchFamily="66" charset="0"/>
              </a:rPr>
              <a:t>IN</a:t>
            </a:r>
            <a:r>
              <a:rPr lang="es-ES" dirty="0">
                <a:solidFill>
                  <a:srgbClr val="FF0000"/>
                </a:solidFill>
                <a:latin typeface="Comic Sans MS" panose="030F0702030302020204" pitchFamily="66" charset="0"/>
              </a:rPr>
              <a:t>V</a:t>
            </a:r>
            <a:r>
              <a:rPr lang="es-ES" dirty="0">
                <a:solidFill>
                  <a:schemeClr val="tx1"/>
                </a:solidFill>
                <a:latin typeface="Comic Sans MS" panose="030F0702030302020204" pitchFamily="66" charset="0"/>
              </a:rPr>
              <a:t>I</a:t>
            </a:r>
            <a:r>
              <a:rPr lang="es-ES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s-ES" dirty="0">
                <a:solidFill>
                  <a:schemeClr val="tx1"/>
                </a:solidFill>
                <a:latin typeface="Comic Sans MS" panose="030F0702030302020204" pitchFamily="66" charset="0"/>
              </a:rPr>
              <a:t>RNO</a:t>
            </a:r>
            <a:endParaRPr lang="es-ES" dirty="0">
              <a:latin typeface="Comic Sans MS" panose="030F0702030302020204" pitchFamily="66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3AEBDB-1D60-4E0F-A58A-EAC0654D33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567694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5000" advTm="200">
        <p159:morph option="byObject"/>
      </p:transition>
    </mc:Choice>
    <mc:Fallback>
      <p:transition spd="slow" advTm="2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2F7961-D6CF-4254-BF50-56E5C5DD34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solidFill>
                  <a:srgbClr val="FF0000"/>
                </a:solidFill>
                <a:latin typeface="Comic Sans MS" panose="030F0702030302020204" pitchFamily="66" charset="0"/>
              </a:rPr>
              <a:t>v</a:t>
            </a:r>
            <a:r>
              <a:rPr lang="es-ES" dirty="0">
                <a:solidFill>
                  <a:schemeClr val="tx1"/>
                </a:solidFill>
                <a:latin typeface="Comic Sans MS" panose="030F0702030302020204" pitchFamily="66" charset="0"/>
              </a:rPr>
              <a:t>erano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33AEBDB-1D60-4E0F-A58A-EAC0654D33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0683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5000" advTm="200">
        <p159:morph option="byObject"/>
      </p:transition>
    </mc:Choice>
    <mc:Fallback>
      <p:transition spd="slow" advTm="200">
        <p:fade/>
      </p:transition>
    </mc:Fallback>
  </mc:AlternateContent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61</TotalTime>
  <Words>19</Words>
  <Application>Microsoft Office PowerPoint</Application>
  <PresentationFormat>Panorámica</PresentationFormat>
  <Paragraphs>12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Comic Sans MS</vt:lpstr>
      <vt:lpstr>Gill Sans MT</vt:lpstr>
      <vt:lpstr>Impact</vt:lpstr>
      <vt:lpstr>Badge</vt:lpstr>
      <vt:lpstr>Palabras de la semana</vt:lpstr>
      <vt:lpstr>BaRCO</vt:lpstr>
      <vt:lpstr>VACACIONES</vt:lpstr>
      <vt:lpstr>DÍA</vt:lpstr>
      <vt:lpstr>DIBUJO</vt:lpstr>
      <vt:lpstr>hASTA</vt:lpstr>
      <vt:lpstr>HAY</vt:lpstr>
      <vt:lpstr>INVIERNO</vt:lpstr>
      <vt:lpstr>verano</vt:lpstr>
      <vt:lpstr>primavera</vt:lpstr>
      <vt:lpstr>otoño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Palabras de la semana</dc:title>
  <dc:creator>Profesor</dc:creator>
  <cp:lastModifiedBy>Profesor</cp:lastModifiedBy>
  <cp:revision>16</cp:revision>
  <dcterms:created xsi:type="dcterms:W3CDTF">2018-01-10T09:19:38Z</dcterms:created>
  <dcterms:modified xsi:type="dcterms:W3CDTF">2018-01-22T13:26:44Z</dcterms:modified>
</cp:coreProperties>
</file>