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2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2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2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2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2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20">
        <p:fade/>
      </p:transition>
    </mc:Choice>
    <mc:Fallback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20">
        <p:fade/>
      </p:transition>
    </mc:Choice>
    <mc:Fallback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2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2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20">
        <p:fade/>
      </p:transition>
    </mc:Choice>
    <mc:Fallback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2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2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DD7371-02D6-445D-9945-411E4F0EDC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Palabras de la semana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A513EC-C755-4E63-B5FB-045C3D50F8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Tendrás un control el viernes</a:t>
            </a:r>
          </a:p>
        </p:txBody>
      </p:sp>
    </p:spTree>
    <p:extLst>
      <p:ext uri="{BB962C8B-B14F-4D97-AF65-F5344CB8AC3E}">
        <p14:creationId xmlns:p14="http://schemas.microsoft.com/office/powerpoint/2010/main" val="316290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2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2F7961-D6CF-4254-BF50-56E5C5DD34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solidFill>
                  <a:srgbClr val="FF0000"/>
                </a:solidFill>
                <a:latin typeface="Comic Sans MS" panose="030F0702030302020204" pitchFamily="66" charset="0"/>
              </a:rPr>
              <a:t>ib</a:t>
            </a:r>
            <a:r>
              <a:rPr lang="es-ES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3AEBDB-1D60-4E0F-A58A-EAC0654D33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9469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2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2F7961-D6CF-4254-BF50-56E5C5DD34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solidFill>
                  <a:srgbClr val="FF0000"/>
                </a:solidFill>
                <a:latin typeface="Comic Sans MS" panose="030F0702030302020204" pitchFamily="66" charset="0"/>
              </a:rPr>
              <a:t>A v</a:t>
            </a:r>
            <a:r>
              <a:rPr lang="es-ES" dirty="0">
                <a:latin typeface="Comic Sans MS" panose="030F0702030302020204" pitchFamily="66" charset="0"/>
              </a:rPr>
              <a:t>eces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3AEBDB-1D60-4E0F-A58A-EAC0654D33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9156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20" advTm="0">
        <p:fade/>
      </p:transition>
    </mc:Choice>
    <mc:Fallback>
      <p:transition spd="med" advTm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2F7961-D6CF-4254-BF50-56E5C5DD34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solidFill>
                  <a:srgbClr val="FF0000"/>
                </a:solidFill>
                <a:latin typeface="Comic Sans MS" panose="030F0702030302020204" pitchFamily="66" charset="0"/>
              </a:rPr>
              <a:t>h</a:t>
            </a:r>
            <a:r>
              <a:rPr lang="es-ES" dirty="0">
                <a:latin typeface="Comic Sans MS" panose="030F0702030302020204" pitchFamily="66" charset="0"/>
              </a:rPr>
              <a:t>a</a:t>
            </a:r>
            <a:r>
              <a:rPr lang="es-ES" dirty="0">
                <a:solidFill>
                  <a:srgbClr val="FF0000"/>
                </a:solidFill>
                <a:latin typeface="Comic Sans MS" panose="030F0702030302020204" pitchFamily="66" charset="0"/>
              </a:rPr>
              <a:t>bí</a:t>
            </a:r>
            <a:r>
              <a:rPr lang="es-ES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3AEBDB-1D60-4E0F-A58A-EAC0654D33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9170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2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2F7961-D6CF-4254-BF50-56E5C5DD34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solidFill>
                  <a:srgbClr val="FF0000"/>
                </a:solidFill>
                <a:latin typeface="Comic Sans MS" panose="030F0702030302020204" pitchFamily="66" charset="0"/>
              </a:rPr>
              <a:t>h</a:t>
            </a:r>
            <a:r>
              <a:rPr lang="es-ES" dirty="0">
                <a:latin typeface="Comic Sans MS" panose="030F0702030302020204" pitchFamily="66" charset="0"/>
              </a:rPr>
              <a:t>o</a:t>
            </a:r>
            <a:r>
              <a:rPr lang="es-ES" dirty="0">
                <a:solidFill>
                  <a:srgbClr val="FF0000"/>
                </a:solidFill>
                <a:latin typeface="Comic Sans MS" panose="030F0702030302020204" pitchFamily="66" charset="0"/>
              </a:rPr>
              <a:t>y</a:t>
            </a:r>
            <a:endParaRPr lang="es-ES" dirty="0">
              <a:latin typeface="Comic Sans MS" panose="030F0702030302020204" pitchFamily="66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3AEBDB-1D60-4E0F-A58A-EAC0654D33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3223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2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2F7961-D6CF-4254-BF50-56E5C5DD34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latin typeface="Comic Sans MS" panose="030F0702030302020204" pitchFamily="66" charset="0"/>
              </a:rPr>
              <a:t>Una  </a:t>
            </a:r>
            <a:r>
              <a:rPr lang="es-ES" dirty="0">
                <a:solidFill>
                  <a:srgbClr val="FF0000"/>
                </a:solidFill>
                <a:latin typeface="Comic Sans MS" panose="030F0702030302020204" pitchFamily="66" charset="0"/>
              </a:rPr>
              <a:t>v</a:t>
            </a:r>
            <a:r>
              <a:rPr lang="es-ES" dirty="0">
                <a:latin typeface="Comic Sans MS" panose="030F0702030302020204" pitchFamily="66" charset="0"/>
              </a:rPr>
              <a:t>ez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3AEBDB-1D60-4E0F-A58A-EAC0654D33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7408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20" advClick="0" advTm="100">
        <p:fade/>
      </p:transition>
    </mc:Choice>
    <mc:Fallback>
      <p:transition spd="med" advClick="0" advTm="1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2F7961-D6CF-4254-BF50-56E5C5DD34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latin typeface="Comic Sans MS" panose="030F0702030302020204" pitchFamily="66" charset="0"/>
              </a:rPr>
              <a:t>a</a:t>
            </a:r>
            <a:r>
              <a:rPr lang="es-ES" dirty="0">
                <a:solidFill>
                  <a:srgbClr val="FF0000"/>
                </a:solidFill>
                <a:latin typeface="Comic Sans MS" panose="030F0702030302020204" pitchFamily="66" charset="0"/>
              </a:rPr>
              <a:t>y</a:t>
            </a:r>
            <a:r>
              <a:rPr lang="es-ES" dirty="0">
                <a:latin typeface="Comic Sans MS" panose="030F0702030302020204" pitchFamily="66" charset="0"/>
              </a:rPr>
              <a:t>er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3AEBDB-1D60-4E0F-A58A-EAC0654D33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9165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2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2F7961-D6CF-4254-BF50-56E5C5DD34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solidFill>
                  <a:srgbClr val="FF0000"/>
                </a:solidFill>
                <a:latin typeface="Comic Sans MS" panose="030F0702030302020204" pitchFamily="66" charset="0"/>
              </a:rPr>
              <a:t>h</a:t>
            </a:r>
            <a:r>
              <a:rPr lang="es-ES" dirty="0">
                <a:latin typeface="Comic Sans MS" panose="030F0702030302020204" pitchFamily="66" charset="0"/>
              </a:rPr>
              <a:t>om</a:t>
            </a:r>
            <a:r>
              <a:rPr lang="es-ES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r>
              <a:rPr lang="es-ES" dirty="0">
                <a:latin typeface="Comic Sans MS" panose="030F0702030302020204" pitchFamily="66" charset="0"/>
              </a:rPr>
              <a:t>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3AEBDB-1D60-4E0F-A58A-EAC0654D33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1223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2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2F7961-D6CF-4254-BF50-56E5C5DD34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s-ES" dirty="0">
                <a:latin typeface="Comic Sans MS" panose="030F0702030302020204" pitchFamily="66" charset="0"/>
              </a:rPr>
              <a:t>ntonces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3AEBDB-1D60-4E0F-A58A-EAC0654D33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3235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2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2F7961-D6CF-4254-BF50-56E5C5DD34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latin typeface="Comic Sans MS" panose="030F0702030302020204" pitchFamily="66" charset="0"/>
              </a:rPr>
              <a:t>sie</a:t>
            </a:r>
            <a:r>
              <a:rPr lang="es-ES" dirty="0">
                <a:solidFill>
                  <a:srgbClr val="FF0000"/>
                </a:solidFill>
                <a:latin typeface="Comic Sans MS" panose="030F0702030302020204" pitchFamily="66" charset="0"/>
              </a:rPr>
              <a:t>m</a:t>
            </a:r>
            <a:r>
              <a:rPr lang="es-ES" dirty="0">
                <a:latin typeface="Comic Sans MS" panose="030F0702030302020204" pitchFamily="66" charset="0"/>
              </a:rPr>
              <a:t>pre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3AEBDB-1D60-4E0F-A58A-EAC0654D33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5676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2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2F7961-D6CF-4254-BF50-56E5C5DD34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latin typeface="Comic Sans MS" panose="030F0702030302020204" pitchFamily="66" charset="0"/>
              </a:rPr>
              <a:t>despu</a:t>
            </a:r>
            <a:r>
              <a:rPr lang="es-ES" dirty="0">
                <a:solidFill>
                  <a:srgbClr val="FF0000"/>
                </a:solidFill>
                <a:latin typeface="Comic Sans MS" panose="030F0702030302020204" pitchFamily="66" charset="0"/>
              </a:rPr>
              <a:t>é</a:t>
            </a:r>
            <a:r>
              <a:rPr lang="es-ES" dirty="0"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3AEBDB-1D60-4E0F-A58A-EAC0654D33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068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2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TM10001106[[fn=Distintivo]]</Template>
  <TotalTime>11</TotalTime>
  <Words>21</Words>
  <Application>Microsoft Office PowerPoint</Application>
  <PresentationFormat>Panorámica</PresentationFormat>
  <Paragraphs>12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Comic Sans MS</vt:lpstr>
      <vt:lpstr>Gill Sans MT</vt:lpstr>
      <vt:lpstr>Impact</vt:lpstr>
      <vt:lpstr>Badge</vt:lpstr>
      <vt:lpstr>Palabras de la semana</vt:lpstr>
      <vt:lpstr>había</vt:lpstr>
      <vt:lpstr>hoy</vt:lpstr>
      <vt:lpstr>Una  vez</vt:lpstr>
      <vt:lpstr>ayer</vt:lpstr>
      <vt:lpstr>hombre</vt:lpstr>
      <vt:lpstr>entonces</vt:lpstr>
      <vt:lpstr>siempre</vt:lpstr>
      <vt:lpstr>después</vt:lpstr>
      <vt:lpstr>iba</vt:lpstr>
      <vt:lpstr>A veces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Palabras de la semana</dc:title>
  <dc:creator>Profesor</dc:creator>
  <cp:lastModifiedBy>Profesor</cp:lastModifiedBy>
  <cp:revision>9</cp:revision>
  <dcterms:created xsi:type="dcterms:W3CDTF">2018-01-10T09:19:38Z</dcterms:created>
  <dcterms:modified xsi:type="dcterms:W3CDTF">2018-01-10T09:31:37Z</dcterms:modified>
</cp:coreProperties>
</file>