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6" r:id="rId2"/>
    <p:sldId id="257" r:id="rId3"/>
    <p:sldId id="258" r:id="rId4"/>
    <p:sldId id="260" r:id="rId5"/>
    <p:sldId id="265" r:id="rId6"/>
    <p:sldId id="263" r:id="rId7"/>
    <p:sldId id="261" r:id="rId8"/>
    <p:sldId id="262" r:id="rId9"/>
    <p:sldId id="264" r:id="rId10"/>
    <p:sldId id="267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9" autoAdjust="0"/>
    <p:restoredTop sz="94576" autoAdjust="0"/>
  </p:normalViewPr>
  <p:slideViewPr>
    <p:cSldViewPr>
      <p:cViewPr varScale="1">
        <p:scale>
          <a:sx n="88" d="100"/>
          <a:sy n="88" d="100"/>
        </p:scale>
        <p:origin x="9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6BC2A-E201-4E16-8757-63D448376357}" type="datetimeFigureOut">
              <a:rPr lang="es-ES" smtClean="0"/>
              <a:pPr/>
              <a:t>07/03/2018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8C058-4A6B-47AC-A685-08A74B8233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22AA-03F3-4539-8320-0A5D18B11611}" type="datetimeFigureOut">
              <a:rPr lang="es-ES" smtClean="0"/>
              <a:pPr/>
              <a:t>07/03/2018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CF0F-F828-41BA-8899-B460FC32A9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22AA-03F3-4539-8320-0A5D18B11611}" type="datetimeFigureOut">
              <a:rPr lang="es-ES" smtClean="0"/>
              <a:pPr/>
              <a:t>07/03/2018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CF0F-F828-41BA-8899-B460FC32A9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22AA-03F3-4539-8320-0A5D18B11611}" type="datetimeFigureOut">
              <a:rPr lang="es-ES" smtClean="0"/>
              <a:pPr/>
              <a:t>07/03/2018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CF0F-F828-41BA-8899-B460FC32A9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22AA-03F3-4539-8320-0A5D18B11611}" type="datetimeFigureOut">
              <a:rPr lang="es-ES" smtClean="0"/>
              <a:pPr/>
              <a:t>07/03/2018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CF0F-F828-41BA-8899-B460FC32A9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22AA-03F3-4539-8320-0A5D18B11611}" type="datetimeFigureOut">
              <a:rPr lang="es-ES" smtClean="0"/>
              <a:pPr/>
              <a:t>07/03/2018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CF0F-F828-41BA-8899-B460FC32A9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22AA-03F3-4539-8320-0A5D18B11611}" type="datetimeFigureOut">
              <a:rPr lang="es-ES" smtClean="0"/>
              <a:pPr/>
              <a:t>07/03/2018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CF0F-F828-41BA-8899-B460FC32A9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22AA-03F3-4539-8320-0A5D18B11611}" type="datetimeFigureOut">
              <a:rPr lang="es-ES" smtClean="0"/>
              <a:pPr/>
              <a:t>07/03/2018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CF0F-F828-41BA-8899-B460FC32A9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22AA-03F3-4539-8320-0A5D18B11611}" type="datetimeFigureOut">
              <a:rPr lang="es-ES" smtClean="0"/>
              <a:pPr/>
              <a:t>07/03/2018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CF0F-F828-41BA-8899-B460FC32A9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22AA-03F3-4539-8320-0A5D18B11611}" type="datetimeFigureOut">
              <a:rPr lang="es-ES" smtClean="0"/>
              <a:pPr/>
              <a:t>07/03/2018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CF0F-F828-41BA-8899-B460FC32A9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22AA-03F3-4539-8320-0A5D18B11611}" type="datetimeFigureOut">
              <a:rPr lang="es-ES" smtClean="0"/>
              <a:pPr/>
              <a:t>07/03/2018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CF0F-F828-41BA-8899-B460FC32A9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22AA-03F3-4539-8320-0A5D18B11611}" type="datetimeFigureOut">
              <a:rPr lang="es-ES" smtClean="0"/>
              <a:pPr/>
              <a:t>07/03/2018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4ECF0F-F828-41BA-8899-B460FC32A98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8B22AA-03F3-4539-8320-0A5D18B11611}" type="datetimeFigureOut">
              <a:rPr lang="es-ES" smtClean="0"/>
              <a:pPr/>
              <a:t>07/03/2018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4ECF0F-F828-41BA-8899-B460FC32A98B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Islandia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De María Carabias Pacheco</a:t>
            </a:r>
          </a:p>
        </p:txBody>
      </p:sp>
    </p:spTree>
  </p:cSld>
  <p:clrMapOvr>
    <a:masterClrMapping/>
  </p:clrMapOvr>
  <p:transition spd="med">
    <p:dissolve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Fin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Espero que os haya gustado</a:t>
            </a:r>
          </a:p>
        </p:txBody>
      </p:sp>
    </p:spTree>
  </p:cSld>
  <p:clrMapOvr>
    <a:masterClrMapping/>
  </p:clrMapOvr>
  <p:transition spd="slow">
    <p:newsflash/>
    <p:sndAc>
      <p:stSnd>
        <p:snd r:embed="rId2" name="applaus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359024"/>
          </a:xfrm>
        </p:spPr>
        <p:txBody>
          <a:bodyPr>
            <a:normAutofit fontScale="90000"/>
          </a:bodyPr>
          <a:lstStyle/>
          <a:p>
            <a:r>
              <a:rPr lang="es-ES" dirty="0">
                <a:latin typeface="Agency FB" pitchFamily="34" charset="0"/>
              </a:rPr>
              <a:t>Capital ,moneda ,lengua oficial y ciudades importantes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>
                <a:latin typeface="Agency FB" pitchFamily="34" charset="0"/>
              </a:rPr>
              <a:t>La capital es </a:t>
            </a:r>
            <a:r>
              <a:rPr lang="es-ES" dirty="0" err="1">
                <a:latin typeface="Agency FB" pitchFamily="34" charset="0"/>
              </a:rPr>
              <a:t>Reiikiavik.La</a:t>
            </a:r>
            <a:r>
              <a:rPr lang="es-ES" dirty="0">
                <a:latin typeface="Agency FB" pitchFamily="34" charset="0"/>
              </a:rPr>
              <a:t> moneda es la Corona </a:t>
            </a:r>
            <a:r>
              <a:rPr lang="es-ES" dirty="0" err="1">
                <a:latin typeface="Agency FB" pitchFamily="34" charset="0"/>
              </a:rPr>
              <a:t>Islandesa.La</a:t>
            </a:r>
            <a:r>
              <a:rPr lang="es-ES" dirty="0">
                <a:latin typeface="Agency FB" pitchFamily="34" charset="0"/>
              </a:rPr>
              <a:t> lengua oficial es el lenguaje </a:t>
            </a:r>
            <a:r>
              <a:rPr lang="es-ES" dirty="0" err="1">
                <a:latin typeface="Agency FB" pitchFamily="34" charset="0"/>
              </a:rPr>
              <a:t>islandés.Las</a:t>
            </a:r>
            <a:r>
              <a:rPr lang="es-ES" dirty="0">
                <a:latin typeface="Agency FB" pitchFamily="34" charset="0"/>
              </a:rPr>
              <a:t> ciudades importantes son: </a:t>
            </a:r>
            <a:r>
              <a:rPr lang="es-ES" dirty="0" err="1">
                <a:latin typeface="Agency FB" pitchFamily="34" charset="0"/>
              </a:rPr>
              <a:t>Kópavogur</a:t>
            </a:r>
            <a:endParaRPr lang="es-ES" dirty="0">
              <a:latin typeface="Agency FB" pitchFamily="34" charset="0"/>
            </a:endParaRPr>
          </a:p>
          <a:p>
            <a:r>
              <a:rPr lang="es-ES" dirty="0" err="1">
                <a:latin typeface="Agency FB" pitchFamily="34" charset="0"/>
              </a:rPr>
              <a:t>Hafnarfjörður</a:t>
            </a:r>
            <a:endParaRPr lang="es-ES" dirty="0">
              <a:latin typeface="Agency FB" pitchFamily="34" charset="0"/>
            </a:endParaRPr>
          </a:p>
          <a:p>
            <a:r>
              <a:rPr lang="es-ES" dirty="0" err="1">
                <a:latin typeface="Agency FB" pitchFamily="34" charset="0"/>
              </a:rPr>
              <a:t>Akureyri</a:t>
            </a:r>
            <a:endParaRPr lang="es-ES" dirty="0">
              <a:latin typeface="Agency FB" pitchFamily="34" charset="0"/>
            </a:endParaRPr>
          </a:p>
          <a:p>
            <a:r>
              <a:rPr lang="es-ES" dirty="0" err="1">
                <a:latin typeface="Agency FB" pitchFamily="34" charset="0"/>
              </a:rPr>
              <a:t>Keflavík</a:t>
            </a:r>
            <a:endParaRPr lang="es-ES" dirty="0">
              <a:latin typeface="Agency FB" pitchFamily="34" charset="0"/>
            </a:endParaRPr>
          </a:p>
          <a:p>
            <a:r>
              <a:rPr lang="es-ES" dirty="0" err="1">
                <a:latin typeface="Agency FB" pitchFamily="34" charset="0"/>
              </a:rPr>
              <a:t>Garðabær</a:t>
            </a:r>
            <a:r>
              <a:rPr lang="es-ES" dirty="0">
                <a:latin typeface="Agency FB" pitchFamily="34" charset="0"/>
              </a:rPr>
              <a:t>          </a:t>
            </a:r>
          </a:p>
          <a:p>
            <a:r>
              <a:rPr lang="es-ES" dirty="0" err="1">
                <a:latin typeface="Agency FB" pitchFamily="34" charset="0"/>
              </a:rPr>
              <a:t>Mosfellsbær</a:t>
            </a:r>
            <a:endParaRPr lang="es-ES" dirty="0">
              <a:latin typeface="Agency FB" pitchFamily="34" charset="0"/>
            </a:endParaRPr>
          </a:p>
          <a:p>
            <a:r>
              <a:rPr lang="es-ES" dirty="0" err="1">
                <a:latin typeface="Agency FB" pitchFamily="34" charset="0"/>
              </a:rPr>
              <a:t>Akranes</a:t>
            </a:r>
            <a:endParaRPr lang="es-ES" dirty="0">
              <a:latin typeface="Agency FB" pitchFamily="34" charset="0"/>
            </a:endParaRPr>
          </a:p>
          <a:p>
            <a:endParaRPr lang="es-ES" dirty="0"/>
          </a:p>
        </p:txBody>
      </p:sp>
      <p:pic>
        <p:nvPicPr>
          <p:cNvPr id="4" name="Picture 2" descr="C:\Users\Isra\Downloads\338441-Berserker_2048x15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852936"/>
            <a:ext cx="2783096" cy="2088232"/>
          </a:xfrm>
          <a:prstGeom prst="rect">
            <a:avLst/>
          </a:prstGeom>
          <a:noFill/>
        </p:spPr>
      </p:pic>
      <p:pic>
        <p:nvPicPr>
          <p:cNvPr id="5" name="Picture 4" descr="Resultado de imagen de fotos de la moneda de islan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780929"/>
            <a:ext cx="3152589" cy="1584176"/>
          </a:xfrm>
          <a:prstGeom prst="rect">
            <a:avLst/>
          </a:prstGeom>
          <a:noFill/>
        </p:spPr>
      </p:pic>
      <p:pic>
        <p:nvPicPr>
          <p:cNvPr id="6" name="Picture 6" descr="Resultado de imagen de fotos de la capital de islandia en el map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725144"/>
            <a:ext cx="2181622" cy="1670499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2915816" y="515719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Bandera de Islandia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300192" y="4293096"/>
            <a:ext cx="1946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Corona  Islandesa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300192" y="6488668"/>
            <a:ext cx="1869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Mapa de Islandia</a:t>
            </a: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7" grpId="0" build="allAtOnce"/>
      <p:bldP spid="8" grpId="0" build="allAtOnce"/>
      <p:bldP spid="9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600" dirty="0" err="1">
                <a:latin typeface="Agency FB" pitchFamily="34" charset="0"/>
              </a:rPr>
              <a:t>geografia</a:t>
            </a:r>
            <a:endParaRPr lang="es-ES" sz="6600" dirty="0">
              <a:latin typeface="Agency FB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800" b="1" dirty="0">
                <a:latin typeface="Agency FB" pitchFamily="34" charset="0"/>
              </a:rPr>
              <a:t>Islandia</a:t>
            </a:r>
            <a:r>
              <a:rPr lang="es-ES" sz="2800" dirty="0">
                <a:latin typeface="Agency FB" pitchFamily="34" charset="0"/>
              </a:rPr>
              <a:t> es un país insular de Europa está entre el mar de Groenlandia, el mar de Noruega y el Atlántico Norte. Está al sur del círculo polar ártico, al noroeste de Escocia y al oriente de </a:t>
            </a:r>
            <a:r>
              <a:rPr lang="es-ES" sz="2800" dirty="0" err="1">
                <a:latin typeface="Agency FB" pitchFamily="34" charset="0"/>
              </a:rPr>
              <a:t>Groenlandia.En</a:t>
            </a:r>
            <a:r>
              <a:rPr lang="es-ES" sz="2800" dirty="0">
                <a:latin typeface="Agency FB" pitchFamily="34" charset="0"/>
              </a:rPr>
              <a:t> Islandia puedes encontrar  picos, volcanes, </a:t>
            </a:r>
            <a:r>
              <a:rPr lang="es-ES" sz="2800" dirty="0" err="1">
                <a:latin typeface="Agency FB" pitchFamily="34" charset="0"/>
              </a:rPr>
              <a:t>glaciares,cascadas,accidentados,bahias</a:t>
            </a:r>
            <a:r>
              <a:rPr lang="es-ES" sz="2800" dirty="0">
                <a:latin typeface="Agency FB" pitchFamily="34" charset="0"/>
              </a:rPr>
              <a:t> y fiordos. Sus ríos </a:t>
            </a:r>
            <a:r>
              <a:rPr lang="es-ES" sz="2800" dirty="0" err="1">
                <a:latin typeface="Agency FB" pitchFamily="34" charset="0"/>
              </a:rPr>
              <a:t>estan</a:t>
            </a:r>
            <a:r>
              <a:rPr lang="es-ES" sz="2800" dirty="0">
                <a:latin typeface="Agency FB" pitchFamily="34" charset="0"/>
              </a:rPr>
              <a:t> formados por el deshielo de las nieves.</a:t>
            </a:r>
          </a:p>
        </p:txBody>
      </p:sp>
      <p:pic>
        <p:nvPicPr>
          <p:cNvPr id="4" name="Picture 2" descr="Resultado de imagen de fotos de la geografia de islan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149080"/>
            <a:ext cx="2961958" cy="2421079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771800" y="5733256"/>
            <a:ext cx="2080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Relieve  de Islandia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dirty="0">
                <a:latin typeface="Agency FB" pitchFamily="34" charset="0"/>
              </a:rPr>
              <a:t>gastronomía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>
                <a:latin typeface="Agency FB" pitchFamily="34" charset="0"/>
              </a:rPr>
              <a:t>Hákarl</a:t>
            </a:r>
            <a:r>
              <a:rPr lang="es-ES" dirty="0">
                <a:latin typeface="Agency FB" pitchFamily="34" charset="0"/>
              </a:rPr>
              <a:t> Carne fermentada de tiburón. comida muy popular.</a:t>
            </a:r>
          </a:p>
          <a:p>
            <a:r>
              <a:rPr lang="es-ES" dirty="0" err="1">
                <a:latin typeface="Agency FB" pitchFamily="34" charset="0"/>
              </a:rPr>
              <a:t>Graflax</a:t>
            </a:r>
            <a:r>
              <a:rPr lang="es-ES" dirty="0">
                <a:latin typeface="Agency FB" pitchFamily="34" charset="0"/>
              </a:rPr>
              <a:t> Es un aperitivo de pescados ahumados servido antes de las comidas.</a:t>
            </a:r>
          </a:p>
          <a:p>
            <a:r>
              <a:rPr lang="es-ES" dirty="0" err="1">
                <a:latin typeface="Agency FB" pitchFamily="34" charset="0"/>
              </a:rPr>
              <a:t>hrútspungur</a:t>
            </a:r>
            <a:r>
              <a:rPr lang="es-ES" dirty="0">
                <a:latin typeface="Agency FB" pitchFamily="34" charset="0"/>
              </a:rPr>
              <a:t> Un plato a base de testículos de carnero macerados.</a:t>
            </a:r>
          </a:p>
          <a:p>
            <a:r>
              <a:rPr lang="es-ES" dirty="0" err="1">
                <a:latin typeface="Agency FB" pitchFamily="34" charset="0"/>
              </a:rPr>
              <a:t>Þorramaturpipi</a:t>
            </a:r>
            <a:r>
              <a:rPr lang="es-ES" dirty="0">
                <a:latin typeface="Agency FB" pitchFamily="34" charset="0"/>
              </a:rPr>
              <a:t> de vacuno ahumado</a:t>
            </a:r>
          </a:p>
          <a:p>
            <a:r>
              <a:rPr lang="es-ES" dirty="0" err="1">
                <a:latin typeface="Agency FB" pitchFamily="34" charset="0"/>
              </a:rPr>
              <a:t>Fiskibollur</a:t>
            </a:r>
            <a:r>
              <a:rPr lang="es-ES" dirty="0">
                <a:latin typeface="Agency FB" pitchFamily="34" charset="0"/>
              </a:rPr>
              <a:t> son una especie de albóndigas de pescado.</a:t>
            </a:r>
          </a:p>
          <a:p>
            <a:endParaRPr lang="es-ES" dirty="0"/>
          </a:p>
        </p:txBody>
      </p:sp>
      <p:pic>
        <p:nvPicPr>
          <p:cNvPr id="10242" name="Picture 2" descr="https://upload.wikimedia.org/wikipedia/commons/thumb/4/4b/Thorramatur.jpg/1024px-Thorramat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53136"/>
            <a:ext cx="3315390" cy="2204864"/>
          </a:xfrm>
          <a:prstGeom prst="rect">
            <a:avLst/>
          </a:prstGeom>
          <a:noFill/>
        </p:spPr>
      </p:pic>
      <p:pic>
        <p:nvPicPr>
          <p:cNvPr id="10244" name="Picture 4" descr="https://upload.wikimedia.org/wikipedia/commons/thumb/5/5c/Gravlax_2.jpg/800px-Gravlax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437112"/>
            <a:ext cx="2147891" cy="1554536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3563888" y="6453336"/>
            <a:ext cx="1920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Vacuno ahumado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660232" y="6309320"/>
            <a:ext cx="1978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Pescado ahumado</a:t>
            </a:r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6" grpId="0" build="allAtOnce"/>
      <p:bldP spid="7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6000" dirty="0">
                <a:latin typeface="Agency FB" pitchFamily="34" charset="0"/>
              </a:rPr>
              <a:t>Celebridades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/>
              <a:t>    </a:t>
            </a:r>
            <a:r>
              <a:rPr lang="es-ES" b="1" dirty="0" err="1"/>
              <a:t>Asgrímur,Johannes</a:t>
            </a:r>
            <a:r>
              <a:rPr lang="es-ES" b="1" dirty="0"/>
              <a:t> y Erró de pintura.</a:t>
            </a:r>
          </a:p>
          <a:p>
            <a:pPr>
              <a:buNone/>
            </a:pPr>
            <a:r>
              <a:rPr lang="es-ES" b="1" dirty="0"/>
              <a:t>    </a:t>
            </a:r>
            <a:r>
              <a:rPr lang="es-ES" b="1" dirty="0" err="1"/>
              <a:t>Halladór</a:t>
            </a:r>
            <a:r>
              <a:rPr lang="es-ES" b="1" dirty="0"/>
              <a:t> y </a:t>
            </a:r>
            <a:r>
              <a:rPr lang="es-ES" b="1" dirty="0" err="1"/>
              <a:t>Guebergus</a:t>
            </a:r>
            <a:r>
              <a:rPr lang="es-ES" b="1" dirty="0"/>
              <a:t> de literatura.</a:t>
            </a:r>
          </a:p>
          <a:p>
            <a:pPr>
              <a:buNone/>
            </a:pPr>
            <a:r>
              <a:rPr lang="es-ES" b="1" dirty="0"/>
              <a:t>    </a:t>
            </a:r>
            <a:r>
              <a:rPr lang="es-ES" b="1" dirty="0" err="1"/>
              <a:t>Eniar</a:t>
            </a:r>
            <a:r>
              <a:rPr lang="es-ES" b="1" dirty="0"/>
              <a:t> de escritura.</a:t>
            </a:r>
          </a:p>
          <a:p>
            <a:pPr>
              <a:buNone/>
            </a:pPr>
            <a:r>
              <a:rPr lang="es-ES" b="1" dirty="0"/>
              <a:t>    </a:t>
            </a:r>
            <a:r>
              <a:rPr lang="es-ES" b="1" dirty="0" err="1"/>
              <a:t>Sugarcabes</a:t>
            </a:r>
            <a:r>
              <a:rPr lang="es-ES" b="1" dirty="0"/>
              <a:t> de música</a:t>
            </a:r>
          </a:p>
          <a:p>
            <a:pPr>
              <a:buNone/>
            </a:pPr>
            <a:r>
              <a:rPr lang="es-ES" b="1" dirty="0"/>
              <a:t>    Arón futbolista.</a:t>
            </a:r>
          </a:p>
          <a:p>
            <a:pPr>
              <a:buNone/>
            </a:pPr>
            <a:r>
              <a:rPr lang="es-ES" b="1" dirty="0"/>
              <a:t>    </a:t>
            </a:r>
            <a:r>
              <a:rPr lang="es-ES" b="1" dirty="0" err="1"/>
              <a:t>Nanna</a:t>
            </a:r>
            <a:r>
              <a:rPr lang="es-ES" b="1" dirty="0"/>
              <a:t> cantante.</a:t>
            </a:r>
            <a:endParaRPr lang="es-ES" dirty="0"/>
          </a:p>
        </p:txBody>
      </p:sp>
      <p:pic>
        <p:nvPicPr>
          <p:cNvPr id="11" name="10 Imagen" descr="hilmarsdottir-nanna-medi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2564904"/>
            <a:ext cx="3419648" cy="3419648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5580112" y="6381328"/>
            <a:ext cx="175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Nanna</a:t>
            </a:r>
            <a:r>
              <a:rPr lang="es-ES" dirty="0"/>
              <a:t> cantante</a:t>
            </a: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1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>
                <a:latin typeface="Agency FB" pitchFamily="34" charset="0"/>
              </a:rPr>
              <a:t>Museos,monumentos</a:t>
            </a:r>
            <a:r>
              <a:rPr lang="es-ES" dirty="0">
                <a:latin typeface="Agency FB" pitchFamily="34" charset="0"/>
              </a:rPr>
              <a:t> y parques naturales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4000" dirty="0">
                <a:latin typeface="Agency FB" pitchFamily="34" charset="0"/>
              </a:rPr>
              <a:t>Parques </a:t>
            </a:r>
            <a:r>
              <a:rPr lang="es-ES" sz="4000" dirty="0" err="1">
                <a:latin typeface="Agency FB" pitchFamily="34" charset="0"/>
              </a:rPr>
              <a:t>naturales:</a:t>
            </a:r>
            <a:r>
              <a:rPr lang="es-ES" sz="4000" u="sng" dirty="0" err="1">
                <a:latin typeface="Agency FB" pitchFamily="34" charset="0"/>
              </a:rPr>
              <a:t>El</a:t>
            </a:r>
            <a:r>
              <a:rPr lang="es-ES" sz="4000" u="sng" dirty="0">
                <a:latin typeface="Agency FB" pitchFamily="34" charset="0"/>
              </a:rPr>
              <a:t> Parque Nacional de </a:t>
            </a:r>
            <a:r>
              <a:rPr lang="es-ES" sz="4000" u="sng" dirty="0" err="1">
                <a:latin typeface="Agency FB" pitchFamily="34" charset="0"/>
              </a:rPr>
              <a:t>Vatnajökull</a:t>
            </a:r>
            <a:r>
              <a:rPr lang="es-ES" sz="4000" u="sng" dirty="0">
                <a:latin typeface="Agency FB" pitchFamily="34" charset="0"/>
              </a:rPr>
              <a:t>,</a:t>
            </a:r>
            <a:r>
              <a:rPr lang="es-ES" sz="4000" dirty="0">
                <a:latin typeface="Agency FB" pitchFamily="34" charset="0"/>
              </a:rPr>
              <a:t> El </a:t>
            </a:r>
            <a:r>
              <a:rPr lang="es-ES" sz="4000" dirty="0" err="1">
                <a:latin typeface="Agency FB" pitchFamily="34" charset="0"/>
              </a:rPr>
              <a:t>Thingvellir</a:t>
            </a:r>
            <a:r>
              <a:rPr lang="es-ES" sz="4000" dirty="0">
                <a:latin typeface="Agency FB" pitchFamily="34" charset="0"/>
              </a:rPr>
              <a:t>, El </a:t>
            </a:r>
            <a:r>
              <a:rPr lang="es-ES" sz="4000" dirty="0" err="1">
                <a:latin typeface="Agency FB" pitchFamily="34" charset="0"/>
              </a:rPr>
              <a:t>Snaefellsjökull</a:t>
            </a:r>
            <a:r>
              <a:rPr lang="es-ES" sz="4000" dirty="0">
                <a:latin typeface="Agency FB" pitchFamily="34" charset="0"/>
              </a:rPr>
              <a:t> </a:t>
            </a:r>
            <a:r>
              <a:rPr lang="es-ES" sz="4000" dirty="0" err="1">
                <a:latin typeface="Agency FB" pitchFamily="34" charset="0"/>
              </a:rPr>
              <a:t>National</a:t>
            </a:r>
            <a:r>
              <a:rPr lang="es-ES" sz="4000" dirty="0">
                <a:latin typeface="Agency FB" pitchFamily="34" charset="0"/>
              </a:rPr>
              <a:t> Park.  </a:t>
            </a:r>
            <a:r>
              <a:rPr lang="es-ES" sz="4000" dirty="0" err="1">
                <a:latin typeface="Agency FB" pitchFamily="34" charset="0"/>
              </a:rPr>
              <a:t>Museos:</a:t>
            </a:r>
            <a:r>
              <a:rPr lang="es-ES" sz="4000" u="sng" dirty="0" err="1">
                <a:latin typeface="Agency FB" pitchFamily="34" charset="0"/>
              </a:rPr>
              <a:t>Landnámssýningin</a:t>
            </a:r>
            <a:r>
              <a:rPr lang="es-ES" sz="4000" u="sng" dirty="0">
                <a:latin typeface="Agency FB" pitchFamily="34" charset="0"/>
              </a:rPr>
              <a:t>/</a:t>
            </a:r>
            <a:r>
              <a:rPr lang="es-ES" sz="4000" u="sng" dirty="0" err="1">
                <a:latin typeface="Agency FB" pitchFamily="34" charset="0"/>
              </a:rPr>
              <a:t>The</a:t>
            </a:r>
            <a:r>
              <a:rPr lang="es-ES" sz="4000" u="sng" dirty="0">
                <a:latin typeface="Agency FB" pitchFamily="34" charset="0"/>
              </a:rPr>
              <a:t> </a:t>
            </a:r>
            <a:r>
              <a:rPr lang="es-ES" sz="4000" u="sng" dirty="0" err="1">
                <a:latin typeface="Agency FB" pitchFamily="34" charset="0"/>
              </a:rPr>
              <a:t>Settlement</a:t>
            </a:r>
            <a:r>
              <a:rPr lang="es-ES" sz="4000" u="sng" dirty="0">
                <a:latin typeface="Agency FB" pitchFamily="34" charset="0"/>
              </a:rPr>
              <a:t> </a:t>
            </a:r>
            <a:r>
              <a:rPr lang="es-ES" sz="4000" u="sng" dirty="0" err="1">
                <a:latin typeface="Agency FB" pitchFamily="34" charset="0"/>
              </a:rPr>
              <a:t>Exhibition</a:t>
            </a:r>
            <a:r>
              <a:rPr lang="es-ES" sz="4000" u="sng" dirty="0">
                <a:latin typeface="Agency FB" pitchFamily="34" charset="0"/>
              </a:rPr>
              <a:t>, Museo Nacional de Islandia, Perlan, </a:t>
            </a:r>
            <a:r>
              <a:rPr lang="es-ES" sz="4000" u="sng" dirty="0" err="1">
                <a:latin typeface="Agency FB" pitchFamily="34" charset="0"/>
              </a:rPr>
              <a:t>Faloteca</a:t>
            </a:r>
            <a:r>
              <a:rPr lang="es-ES" sz="4000" u="sng" dirty="0">
                <a:latin typeface="Agency FB" pitchFamily="34" charset="0"/>
              </a:rPr>
              <a:t> islandesa</a:t>
            </a:r>
          </a:p>
          <a:p>
            <a:r>
              <a:rPr lang="es-ES" sz="4000" u="sng" dirty="0" err="1">
                <a:latin typeface="Agency FB" pitchFamily="34" charset="0"/>
              </a:rPr>
              <a:t>Monumentos:Hveravellir</a:t>
            </a:r>
            <a:r>
              <a:rPr lang="es-ES" sz="4000" u="sng" dirty="0">
                <a:latin typeface="Agency FB" pitchFamily="34" charset="0"/>
              </a:rPr>
              <a:t>, </a:t>
            </a:r>
            <a:r>
              <a:rPr lang="es-ES" sz="4000" u="sng" dirty="0" err="1">
                <a:latin typeface="Agency FB" pitchFamily="34" charset="0"/>
              </a:rPr>
              <a:t>Dyrhólaey</a:t>
            </a:r>
            <a:r>
              <a:rPr lang="es-ES" sz="4000" u="sng" dirty="0">
                <a:latin typeface="Agency FB" pitchFamily="34" charset="0"/>
              </a:rPr>
              <a:t>,</a:t>
            </a:r>
            <a:r>
              <a:rPr lang="es-ES" u="sng" dirty="0"/>
              <a:t> </a:t>
            </a:r>
            <a:r>
              <a:rPr lang="es-ES" u="sng" dirty="0" err="1"/>
              <a:t>Hallgrímskirkja</a:t>
            </a:r>
            <a:r>
              <a:rPr lang="es-ES" u="sng" dirty="0"/>
              <a:t>, Torre Imagina la Paz.</a:t>
            </a:r>
          </a:p>
          <a:p>
            <a:endParaRPr lang="es-ES" u="sng" dirty="0"/>
          </a:p>
          <a:p>
            <a:endParaRPr lang="es-ES" u="sng" dirty="0"/>
          </a:p>
          <a:p>
            <a:endParaRPr lang="es-ES" u="sng" dirty="0"/>
          </a:p>
          <a:p>
            <a:endParaRPr lang="es-ES" u="sng" dirty="0"/>
          </a:p>
          <a:p>
            <a:endParaRPr lang="es-ES" u="sng" dirty="0"/>
          </a:p>
          <a:p>
            <a:endParaRPr lang="es-ES" u="sng" dirty="0"/>
          </a:p>
          <a:p>
            <a:endParaRPr lang="es-ES" u="sng" dirty="0"/>
          </a:p>
          <a:p>
            <a:endParaRPr lang="es-ES" dirty="0"/>
          </a:p>
        </p:txBody>
      </p:sp>
      <p:pic>
        <p:nvPicPr>
          <p:cNvPr id="4" name="3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3933056"/>
            <a:ext cx="1979712" cy="1527051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452320" y="58772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6623720" y="5445224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Monumento escultura memorial </a:t>
            </a:r>
          </a:p>
          <a:p>
            <a:pPr algn="ctr"/>
            <a:r>
              <a:rPr lang="es-ES" dirty="0"/>
              <a:t>de Reikiavik hecho para los Exploradores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dirty="0">
                <a:latin typeface="Agency FB" pitchFamily="34" charset="0"/>
              </a:rPr>
              <a:t>festivos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s-ES" b="1" dirty="0"/>
          </a:p>
          <a:p>
            <a:r>
              <a:rPr lang="es-ES" sz="3500" dirty="0">
                <a:latin typeface="Agency FB" pitchFamily="34" charset="0"/>
              </a:rPr>
              <a:t> Año nuevo (1ero de enero)</a:t>
            </a:r>
          </a:p>
          <a:p>
            <a:r>
              <a:rPr lang="es-ES" sz="3500" dirty="0">
                <a:latin typeface="Agency FB" pitchFamily="34" charset="0"/>
              </a:rPr>
              <a:t> Viernes santo</a:t>
            </a:r>
          </a:p>
          <a:p>
            <a:r>
              <a:rPr lang="es-ES" sz="3500" dirty="0">
                <a:latin typeface="Agency FB" pitchFamily="34" charset="0"/>
              </a:rPr>
              <a:t>Domingo de pascua</a:t>
            </a:r>
          </a:p>
          <a:p>
            <a:r>
              <a:rPr lang="es-ES" sz="3500" dirty="0">
                <a:latin typeface="Agency FB" pitchFamily="34" charset="0"/>
              </a:rPr>
              <a:t>Pentecostés</a:t>
            </a:r>
          </a:p>
          <a:p>
            <a:r>
              <a:rPr lang="es-ES" sz="3500" dirty="0">
                <a:latin typeface="Agency FB" pitchFamily="34" charset="0"/>
              </a:rPr>
              <a:t>17 de junio (día de la independencia de Islandia)</a:t>
            </a:r>
          </a:p>
          <a:p>
            <a:r>
              <a:rPr lang="es-ES" sz="3500" dirty="0">
                <a:latin typeface="Agency FB" pitchFamily="34" charset="0"/>
              </a:rPr>
              <a:t>Nochebuena (24 de diciembre) después de las 12.00,</a:t>
            </a:r>
          </a:p>
          <a:p>
            <a:r>
              <a:rPr lang="es-ES" sz="3500" dirty="0">
                <a:latin typeface="Agency FB" pitchFamily="34" charset="0"/>
              </a:rPr>
              <a:t>Navidad (25 de diciembre)</a:t>
            </a:r>
          </a:p>
          <a:p>
            <a:r>
              <a:rPr lang="es-ES" sz="3500" dirty="0">
                <a:latin typeface="Agency FB" pitchFamily="34" charset="0"/>
              </a:rPr>
              <a:t>Nochevieja (31 de diciembre) después de las 12.00.</a:t>
            </a:r>
          </a:p>
          <a:p>
            <a:endParaRPr lang="es-ES" dirty="0"/>
          </a:p>
        </p:txBody>
      </p:sp>
      <p:pic>
        <p:nvPicPr>
          <p:cNvPr id="4" name="3 Imagen" descr="fondoo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2060848"/>
            <a:ext cx="2987824" cy="1493912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6156176" y="3645024"/>
            <a:ext cx="1674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Fiestas del País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dirty="0">
                <a:latin typeface="Agency FB" pitchFamily="34" charset="0"/>
              </a:rPr>
              <a:t>Turismo por Islandia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dirty="0">
                <a:latin typeface="Agency FB" pitchFamily="34" charset="0"/>
              </a:rPr>
              <a:t>Primer </a:t>
            </a:r>
            <a:r>
              <a:rPr lang="es-ES" sz="3600" dirty="0" err="1">
                <a:latin typeface="Agency FB" pitchFamily="34" charset="0"/>
              </a:rPr>
              <a:t>día:hoy</a:t>
            </a:r>
            <a:r>
              <a:rPr lang="es-ES" sz="3600" dirty="0">
                <a:latin typeface="Agency FB" pitchFamily="34" charset="0"/>
              </a:rPr>
              <a:t> vamos a desayunar un </a:t>
            </a:r>
            <a:r>
              <a:rPr lang="es-ES" sz="3600" dirty="0" err="1">
                <a:latin typeface="Agency FB" pitchFamily="34" charset="0"/>
              </a:rPr>
              <a:t>pancake,luego</a:t>
            </a:r>
            <a:r>
              <a:rPr lang="es-ES" sz="3600" dirty="0">
                <a:latin typeface="Agency FB" pitchFamily="34" charset="0"/>
              </a:rPr>
              <a:t> iremos a visitar los volcanes de </a:t>
            </a:r>
            <a:r>
              <a:rPr lang="es-ES" sz="3600" dirty="0" err="1">
                <a:latin typeface="Agency FB" pitchFamily="34" charset="0"/>
              </a:rPr>
              <a:t>Islandia,despues</a:t>
            </a:r>
            <a:r>
              <a:rPr lang="es-ES" sz="3600" dirty="0">
                <a:latin typeface="Agency FB" pitchFamily="34" charset="0"/>
              </a:rPr>
              <a:t> comeremos un </a:t>
            </a:r>
            <a:r>
              <a:rPr lang="es-ES" sz="3600" dirty="0" err="1">
                <a:latin typeface="Agency FB" pitchFamily="34" charset="0"/>
              </a:rPr>
              <a:t>Hakárl</a:t>
            </a:r>
            <a:r>
              <a:rPr lang="es-ES" sz="3600" dirty="0">
                <a:latin typeface="Agency FB" pitchFamily="34" charset="0"/>
              </a:rPr>
              <a:t> , por la tarde iremos al museo Perlan y finalmente cenaremos un delicioso plato de </a:t>
            </a:r>
            <a:r>
              <a:rPr lang="es-ES" sz="3600" dirty="0" err="1">
                <a:latin typeface="Agency FB" pitchFamily="34" charset="0"/>
              </a:rPr>
              <a:t>Salazón,que</a:t>
            </a:r>
            <a:r>
              <a:rPr lang="es-ES" sz="3600" dirty="0">
                <a:latin typeface="Agency FB" pitchFamily="34" charset="0"/>
              </a:rPr>
              <a:t> es un tipo de carne.</a:t>
            </a:r>
          </a:p>
        </p:txBody>
      </p:sp>
      <p:pic>
        <p:nvPicPr>
          <p:cNvPr id="6148" name="Picture 4" descr="Resultado de imagen de volcanes  de islan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365104"/>
            <a:ext cx="3419872" cy="1928499"/>
          </a:xfrm>
          <a:prstGeom prst="rect">
            <a:avLst/>
          </a:prstGeom>
          <a:noFill/>
        </p:spPr>
      </p:pic>
      <p:pic>
        <p:nvPicPr>
          <p:cNvPr id="6150" name="Picture 6" descr="https://upload.wikimedia.org/wikipedia/commons/thumb/7/7c/PancakesWithSyrup.jpg/800px-PancakesWithSyr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638600"/>
            <a:ext cx="2219400" cy="221940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059832" y="5517232"/>
            <a:ext cx="1995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Pancake</a:t>
            </a:r>
            <a:r>
              <a:rPr lang="es-ES" dirty="0"/>
              <a:t> (Tortitas)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156176" y="6309320"/>
            <a:ext cx="2195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Volcanes de Islandia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7" grpId="0" build="allAtOnce"/>
      <p:bldP spid="8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dirty="0">
                <a:latin typeface="Agency FB" pitchFamily="34" charset="0"/>
              </a:rPr>
              <a:t>Segundo día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3891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sz="4000" dirty="0">
                <a:latin typeface="Agency FB" pitchFamily="34" charset="0"/>
              </a:rPr>
              <a:t>  	Hoy vamos a hacer una ruta por </a:t>
            </a:r>
            <a:r>
              <a:rPr lang="es-ES" sz="4000" dirty="0" err="1">
                <a:latin typeface="Agency FB" pitchFamily="34" charset="0"/>
              </a:rPr>
              <a:t>Akranes</a:t>
            </a:r>
            <a:r>
              <a:rPr lang="es-ES" sz="4000" dirty="0">
                <a:latin typeface="Agency FB" pitchFamily="34" charset="0"/>
              </a:rPr>
              <a:t> y va a venir un amigo a darnos una </a:t>
            </a:r>
            <a:r>
              <a:rPr lang="es-ES" sz="4000" dirty="0" err="1">
                <a:latin typeface="Agency FB" pitchFamily="34" charset="0"/>
              </a:rPr>
              <a:t>esplicación</a:t>
            </a:r>
            <a:r>
              <a:rPr lang="es-ES" sz="4000" dirty="0">
                <a:latin typeface="Agency FB" pitchFamily="34" charset="0"/>
              </a:rPr>
              <a:t> sobre Islandia en general, luego comeremos un bocata  de carne de tiburón y nos iremos a ver los glaciares y finalmente visitaremos el monumento torre imagina la paz.</a:t>
            </a:r>
          </a:p>
        </p:txBody>
      </p:sp>
      <p:pic>
        <p:nvPicPr>
          <p:cNvPr id="4" name="Picture 2" descr="Svínafellsjökull glacier in Vatnajökull National Park, Icel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5030291"/>
            <a:ext cx="2758746" cy="1827709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779912" y="6237312"/>
            <a:ext cx="2219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Glaciares de Islandia</a:t>
            </a: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5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197</TotalTime>
  <Words>253</Words>
  <Application>Microsoft Office PowerPoint</Application>
  <PresentationFormat>Presentación en pantalla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Agency FB</vt:lpstr>
      <vt:lpstr>Calibri</vt:lpstr>
      <vt:lpstr>Constantia</vt:lpstr>
      <vt:lpstr>Wingdings 2</vt:lpstr>
      <vt:lpstr>Flujo</vt:lpstr>
      <vt:lpstr>Islandia</vt:lpstr>
      <vt:lpstr>Capital ,moneda ,lengua oficial y ciudades importantes</vt:lpstr>
      <vt:lpstr>geografia</vt:lpstr>
      <vt:lpstr>gastronomía</vt:lpstr>
      <vt:lpstr>Celebridades</vt:lpstr>
      <vt:lpstr>Museos,monumentos y parques naturales</vt:lpstr>
      <vt:lpstr>festivos</vt:lpstr>
      <vt:lpstr>Turismo por Islandia</vt:lpstr>
      <vt:lpstr>Segundo día</vt:lpstr>
      <vt:lpstr>Fin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islandia</dc:title>
  <dc:creator>Isra</dc:creator>
  <cp:lastModifiedBy>Profesor</cp:lastModifiedBy>
  <cp:revision>26</cp:revision>
  <dcterms:created xsi:type="dcterms:W3CDTF">2018-03-01T17:40:31Z</dcterms:created>
  <dcterms:modified xsi:type="dcterms:W3CDTF">2018-03-07T09:01:25Z</dcterms:modified>
</cp:coreProperties>
</file>