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100" d="100"/>
          <a:sy n="100" d="100"/>
        </p:scale>
        <p:origin x="72" y="-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B69E8-9FD3-4CED-933E-7C0E9FBB31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Ask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questions</a:t>
            </a:r>
            <a:r>
              <a:rPr lang="es-ES" dirty="0"/>
              <a:t>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CAA6DF-A610-4D50-95E8-753883CAAB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Ket</a:t>
            </a:r>
            <a:r>
              <a:rPr lang="es-ES" dirty="0"/>
              <a:t> </a:t>
            </a:r>
            <a:r>
              <a:rPr lang="es-ES" dirty="0" err="1"/>
              <a:t>practice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54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F9B38-6396-4A27-B8F3-289922FEE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Fast</a:t>
            </a:r>
            <a:r>
              <a:rPr lang="es-ES" dirty="0"/>
              <a:t> </a:t>
            </a:r>
            <a:r>
              <a:rPr lang="es-ES" dirty="0" err="1"/>
              <a:t>food</a:t>
            </a:r>
            <a:r>
              <a:rPr lang="es-ES" dirty="0"/>
              <a:t> café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725546-B41D-4A99-A295-39599789CE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err="1"/>
              <a:t>What</a:t>
            </a:r>
            <a:r>
              <a:rPr lang="es-ES" dirty="0"/>
              <a:t>/</a:t>
            </a:r>
            <a:r>
              <a:rPr lang="es-ES" dirty="0" err="1"/>
              <a:t>sell</a:t>
            </a:r>
            <a:r>
              <a:rPr lang="es-ES" dirty="0"/>
              <a:t>?</a:t>
            </a:r>
          </a:p>
          <a:p>
            <a:endParaRPr lang="es-ES" dirty="0"/>
          </a:p>
          <a:p>
            <a:r>
              <a:rPr lang="es-ES" dirty="0"/>
              <a:t>Time/</a:t>
            </a:r>
            <a:r>
              <a:rPr lang="es-ES" dirty="0" err="1"/>
              <a:t>close</a:t>
            </a:r>
            <a:r>
              <a:rPr lang="es-ES" dirty="0"/>
              <a:t>?</a:t>
            </a:r>
          </a:p>
          <a:p>
            <a:r>
              <a:rPr lang="es-ES" dirty="0" err="1"/>
              <a:t>Where</a:t>
            </a:r>
            <a:r>
              <a:rPr lang="es-ES" dirty="0"/>
              <a:t>?</a:t>
            </a:r>
          </a:p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/lunch?</a:t>
            </a:r>
          </a:p>
          <a:p>
            <a:r>
              <a:rPr lang="es-ES" dirty="0"/>
              <a:t>Open/</a:t>
            </a:r>
            <a:r>
              <a:rPr lang="es-ES" dirty="0" err="1"/>
              <a:t>every</a:t>
            </a:r>
            <a:r>
              <a:rPr lang="es-ES" dirty="0"/>
              <a:t> </a:t>
            </a:r>
            <a:r>
              <a:rPr lang="es-ES" dirty="0" err="1"/>
              <a:t>day</a:t>
            </a:r>
            <a:r>
              <a:rPr lang="es-ES" dirty="0"/>
              <a:t>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06FAF3-0948-44AE-ADA3-B949F62733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Fast</a:t>
            </a:r>
            <a:r>
              <a:rPr lang="es-ES" dirty="0"/>
              <a:t> </a:t>
            </a:r>
            <a:r>
              <a:rPr lang="es-ES" dirty="0" err="1"/>
              <a:t>Food</a:t>
            </a:r>
            <a:r>
              <a:rPr lang="es-ES" dirty="0"/>
              <a:t> Café </a:t>
            </a:r>
            <a:r>
              <a:rPr lang="es-ES" dirty="0" err="1"/>
              <a:t>sell</a:t>
            </a:r>
            <a:r>
              <a:rPr lang="es-ES" dirty="0"/>
              <a:t>?</a:t>
            </a:r>
          </a:p>
          <a:p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sell</a:t>
            </a:r>
            <a:r>
              <a:rPr lang="es-ES" dirty="0"/>
              <a:t>?</a:t>
            </a:r>
          </a:p>
          <a:p>
            <a:r>
              <a:rPr lang="es-ES" dirty="0" err="1"/>
              <a:t>What</a:t>
            </a:r>
            <a:r>
              <a:rPr lang="es-ES" dirty="0"/>
              <a:t> time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close</a:t>
            </a:r>
            <a:r>
              <a:rPr lang="es-ES" dirty="0"/>
              <a:t>?</a:t>
            </a:r>
          </a:p>
          <a:p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?</a:t>
            </a:r>
          </a:p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Special</a:t>
            </a:r>
            <a:r>
              <a:rPr lang="es-ES" dirty="0"/>
              <a:t> </a:t>
            </a:r>
            <a:r>
              <a:rPr lang="es-ES" dirty="0" err="1"/>
              <a:t>takeaway</a:t>
            </a:r>
            <a:r>
              <a:rPr lang="es-ES" dirty="0"/>
              <a:t> lunch? </a:t>
            </a:r>
          </a:p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lunch </a:t>
            </a:r>
            <a:r>
              <a:rPr lang="es-ES" dirty="0" err="1"/>
              <a:t>cost</a:t>
            </a:r>
            <a:r>
              <a:rPr lang="es-ES" dirty="0"/>
              <a:t>?</a:t>
            </a:r>
          </a:p>
          <a:p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open </a:t>
            </a:r>
            <a:r>
              <a:rPr lang="es-ES" dirty="0" err="1"/>
              <a:t>every</a:t>
            </a:r>
            <a:r>
              <a:rPr lang="es-ES" dirty="0"/>
              <a:t> </a:t>
            </a:r>
            <a:r>
              <a:rPr lang="es-ES" dirty="0" err="1"/>
              <a:t>day</a:t>
            </a:r>
            <a:r>
              <a:rPr lang="es-E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9057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3861C-EB9D-45BF-AC85-9C9C60382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Fast</a:t>
            </a:r>
            <a:r>
              <a:rPr lang="es-ES" dirty="0"/>
              <a:t> </a:t>
            </a:r>
            <a:r>
              <a:rPr lang="es-ES" dirty="0" err="1"/>
              <a:t>food</a:t>
            </a:r>
            <a:r>
              <a:rPr lang="es-ES" dirty="0"/>
              <a:t> café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80F835-557B-4AF3-BEE3-FD9612085C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err="1">
                <a:latin typeface="Comic Sans MS" panose="030F0702030302020204" pitchFamily="66" charset="0"/>
              </a:rPr>
              <a:t>What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does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it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sell</a:t>
            </a:r>
            <a:r>
              <a:rPr lang="es-ES" dirty="0">
                <a:latin typeface="Comic Sans MS" panose="030F0702030302020204" pitchFamily="66" charset="0"/>
              </a:rPr>
              <a:t>?</a:t>
            </a:r>
          </a:p>
          <a:p>
            <a:r>
              <a:rPr lang="es-ES" dirty="0" err="1">
                <a:latin typeface="Comic Sans MS" panose="030F0702030302020204" pitchFamily="66" charset="0"/>
              </a:rPr>
              <a:t>What</a:t>
            </a:r>
            <a:r>
              <a:rPr lang="es-ES" dirty="0">
                <a:latin typeface="Comic Sans MS" panose="030F0702030302020204" pitchFamily="66" charset="0"/>
              </a:rPr>
              <a:t> time </a:t>
            </a:r>
            <a:r>
              <a:rPr lang="es-ES" dirty="0" err="1">
                <a:latin typeface="Comic Sans MS" panose="030F0702030302020204" pitchFamily="66" charset="0"/>
              </a:rPr>
              <a:t>does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it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close</a:t>
            </a:r>
            <a:r>
              <a:rPr lang="es-ES" dirty="0">
                <a:latin typeface="Comic Sans MS" panose="030F0702030302020204" pitchFamily="66" charset="0"/>
              </a:rPr>
              <a:t>?</a:t>
            </a:r>
          </a:p>
          <a:p>
            <a:r>
              <a:rPr lang="es-ES" dirty="0" err="1">
                <a:latin typeface="Comic Sans MS" panose="030F0702030302020204" pitchFamily="66" charset="0"/>
              </a:rPr>
              <a:t>Where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is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it</a:t>
            </a:r>
            <a:r>
              <a:rPr lang="es-ES" dirty="0">
                <a:latin typeface="Comic Sans MS" panose="030F0702030302020204" pitchFamily="66" charset="0"/>
              </a:rPr>
              <a:t>?</a:t>
            </a:r>
          </a:p>
          <a:p>
            <a:r>
              <a:rPr lang="es-ES" dirty="0" err="1">
                <a:latin typeface="Comic Sans MS" panose="030F0702030302020204" pitchFamily="66" charset="0"/>
              </a:rPr>
              <a:t>How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much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is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Special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takeaway</a:t>
            </a:r>
            <a:r>
              <a:rPr lang="es-ES" dirty="0">
                <a:latin typeface="Comic Sans MS" panose="030F0702030302020204" pitchFamily="66" charset="0"/>
              </a:rPr>
              <a:t> lunch? </a:t>
            </a:r>
          </a:p>
          <a:p>
            <a:r>
              <a:rPr lang="es-ES" dirty="0" err="1">
                <a:latin typeface="Comic Sans MS" panose="030F0702030302020204" pitchFamily="66" charset="0"/>
              </a:rPr>
              <a:t>How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much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does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the</a:t>
            </a:r>
            <a:r>
              <a:rPr lang="es-ES" dirty="0">
                <a:latin typeface="Comic Sans MS" panose="030F0702030302020204" pitchFamily="66" charset="0"/>
              </a:rPr>
              <a:t> lunch </a:t>
            </a:r>
            <a:r>
              <a:rPr lang="es-ES" dirty="0" err="1">
                <a:latin typeface="Comic Sans MS" panose="030F0702030302020204" pitchFamily="66" charset="0"/>
              </a:rPr>
              <a:t>cost</a:t>
            </a:r>
            <a:r>
              <a:rPr lang="es-ES" dirty="0">
                <a:latin typeface="Comic Sans MS" panose="030F0702030302020204" pitchFamily="66" charset="0"/>
              </a:rPr>
              <a:t>?</a:t>
            </a:r>
          </a:p>
          <a:p>
            <a:r>
              <a:rPr lang="es-ES" dirty="0" err="1">
                <a:latin typeface="Comic Sans MS" panose="030F0702030302020204" pitchFamily="66" charset="0"/>
              </a:rPr>
              <a:t>Does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it</a:t>
            </a:r>
            <a:r>
              <a:rPr lang="es-ES" dirty="0">
                <a:latin typeface="Comic Sans MS" panose="030F0702030302020204" pitchFamily="66" charset="0"/>
              </a:rPr>
              <a:t> open </a:t>
            </a:r>
            <a:r>
              <a:rPr lang="es-ES" dirty="0" err="1">
                <a:latin typeface="Comic Sans MS" panose="030F0702030302020204" pitchFamily="66" charset="0"/>
              </a:rPr>
              <a:t>every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day</a:t>
            </a:r>
            <a:r>
              <a:rPr lang="es-ES" dirty="0">
                <a:latin typeface="Comic Sans MS" panose="030F0702030302020204" pitchFamily="66" charset="0"/>
              </a:rPr>
              <a:t>?</a:t>
            </a:r>
          </a:p>
          <a:p>
            <a:endParaRPr lang="es-ES" dirty="0">
              <a:latin typeface="Comic Sans MS" panose="030F0702030302020204" pitchFamily="66" charset="0"/>
            </a:endParaRPr>
          </a:p>
          <a:p>
            <a:endParaRPr lang="es-ES" dirty="0">
              <a:latin typeface="Comic Sans MS" panose="030F0702030302020204" pitchFamily="66" charset="0"/>
            </a:endParaRPr>
          </a:p>
          <a:p>
            <a:endParaRPr lang="es-ES" dirty="0">
              <a:latin typeface="Comic Sans MS" panose="030F0702030302020204" pitchFamily="66" charset="0"/>
            </a:endParaRPr>
          </a:p>
          <a:p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3C0AA7-0A3E-4A39-9BC8-07F9031FF7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err="1">
                <a:latin typeface="Comic Sans MS" panose="030F0702030302020204" pitchFamily="66" charset="0"/>
              </a:rPr>
              <a:t>It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sells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burgers</a:t>
            </a:r>
            <a:r>
              <a:rPr lang="es-ES" dirty="0">
                <a:latin typeface="Comic Sans MS" panose="030F0702030302020204" pitchFamily="66" charset="0"/>
              </a:rPr>
              <a:t>, chips and pizzas.</a:t>
            </a:r>
          </a:p>
          <a:p>
            <a:r>
              <a:rPr lang="es-ES" dirty="0" err="1">
                <a:latin typeface="Comic Sans MS" panose="030F0702030302020204" pitchFamily="66" charset="0"/>
              </a:rPr>
              <a:t>It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closes</a:t>
            </a:r>
            <a:r>
              <a:rPr lang="es-ES" dirty="0">
                <a:latin typeface="Comic Sans MS" panose="030F0702030302020204" pitchFamily="66" charset="0"/>
              </a:rPr>
              <a:t> at 11p.m.</a:t>
            </a:r>
          </a:p>
          <a:p>
            <a:r>
              <a:rPr lang="es-ES" dirty="0" err="1">
                <a:latin typeface="Comic Sans MS" panose="030F0702030302020204" pitchFamily="66" charset="0"/>
              </a:rPr>
              <a:t>It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is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opposite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Star</a:t>
            </a:r>
            <a:r>
              <a:rPr lang="es-ES" dirty="0">
                <a:latin typeface="Comic Sans MS" panose="030F0702030302020204" pitchFamily="66" charset="0"/>
              </a:rPr>
              <a:t> Cinema.</a:t>
            </a:r>
          </a:p>
          <a:p>
            <a:r>
              <a:rPr lang="es-ES" dirty="0" err="1">
                <a:latin typeface="Comic Sans MS" panose="030F0702030302020204" pitchFamily="66" charset="0"/>
              </a:rPr>
              <a:t>It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is</a:t>
            </a:r>
            <a:r>
              <a:rPr lang="es-ES" dirty="0">
                <a:latin typeface="Comic Sans MS" panose="030F0702030302020204" pitchFamily="66" charset="0"/>
              </a:rPr>
              <a:t> 5.50 </a:t>
            </a:r>
            <a:r>
              <a:rPr lang="es-ES" dirty="0" err="1">
                <a:latin typeface="Comic Sans MS" panose="030F0702030302020204" pitchFamily="66" charset="0"/>
              </a:rPr>
              <a:t>pounds</a:t>
            </a:r>
            <a:r>
              <a:rPr lang="es-ES" dirty="0">
                <a:latin typeface="Comic Sans MS" panose="030F0702030302020204" pitchFamily="66" charset="0"/>
              </a:rPr>
              <a:t>.</a:t>
            </a:r>
          </a:p>
          <a:p>
            <a:r>
              <a:rPr lang="es-ES" dirty="0" err="1">
                <a:latin typeface="Comic Sans MS" panose="030F0702030302020204" pitchFamily="66" charset="0"/>
              </a:rPr>
              <a:t>It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costs</a:t>
            </a:r>
            <a:r>
              <a:rPr lang="es-ES" dirty="0">
                <a:latin typeface="Comic Sans MS" panose="030F0702030302020204" pitchFamily="66" charset="0"/>
              </a:rPr>
              <a:t> 5.50 </a:t>
            </a:r>
            <a:r>
              <a:rPr lang="es-ES" dirty="0" err="1">
                <a:latin typeface="Comic Sans MS" panose="030F0702030302020204" pitchFamily="66" charset="0"/>
              </a:rPr>
              <a:t>pounds</a:t>
            </a:r>
            <a:r>
              <a:rPr lang="es-ES" dirty="0">
                <a:latin typeface="Comic Sans MS" panose="030F0702030302020204" pitchFamily="66" charset="0"/>
              </a:rPr>
              <a:t>.</a:t>
            </a:r>
          </a:p>
          <a:p>
            <a:endParaRPr lang="es-ES" dirty="0">
              <a:latin typeface="Comic Sans MS" panose="030F0702030302020204" pitchFamily="66" charset="0"/>
            </a:endParaRPr>
          </a:p>
          <a:p>
            <a:r>
              <a:rPr lang="es-ES" dirty="0">
                <a:latin typeface="Comic Sans MS" panose="030F0702030302020204" pitchFamily="66" charset="0"/>
              </a:rPr>
              <a:t>No, </a:t>
            </a:r>
            <a:r>
              <a:rPr lang="es-ES" dirty="0" err="1">
                <a:latin typeface="Comic Sans MS" panose="030F0702030302020204" pitchFamily="66" charset="0"/>
              </a:rPr>
              <a:t>it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isn’t</a:t>
            </a:r>
            <a:r>
              <a:rPr lang="es-ES" dirty="0">
                <a:latin typeface="Comic Sans MS" panose="030F0702030302020204" pitchFamily="66" charset="0"/>
              </a:rPr>
              <a:t>. </a:t>
            </a:r>
            <a:r>
              <a:rPr lang="es-ES" dirty="0" err="1">
                <a:latin typeface="Comic Sans MS" panose="030F0702030302020204" pitchFamily="66" charset="0"/>
              </a:rPr>
              <a:t>It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closes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on</a:t>
            </a:r>
            <a:r>
              <a:rPr lang="es-ES" dirty="0">
                <a:latin typeface="Comic Sans MS" panose="030F0702030302020204" pitchFamily="66" charset="0"/>
              </a:rPr>
              <a:t> </a:t>
            </a:r>
            <a:r>
              <a:rPr lang="es-ES" dirty="0" err="1">
                <a:latin typeface="Comic Sans MS" panose="030F0702030302020204" pitchFamily="66" charset="0"/>
              </a:rPr>
              <a:t>Mondays</a:t>
            </a:r>
            <a:r>
              <a:rPr lang="es-ES" dirty="0">
                <a:latin typeface="Comic Sans MS" panose="030F0702030302020204" pitchFamily="66" charset="0"/>
              </a:rPr>
              <a:t>.</a:t>
            </a:r>
          </a:p>
          <a:p>
            <a:endParaRPr lang="es-E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34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44F55-404F-4E1A-8549-1FE632718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Table  </a:t>
            </a:r>
            <a:r>
              <a:rPr lang="es-ES" dirty="0" err="1"/>
              <a:t>tennis</a:t>
            </a:r>
            <a:r>
              <a:rPr lang="es-ES" dirty="0"/>
              <a:t> club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8421D6-6644-41B3-8574-703008CDBF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err="1"/>
              <a:t>Cost</a:t>
            </a:r>
            <a:r>
              <a:rPr lang="es-ES" dirty="0"/>
              <a:t> / </a:t>
            </a:r>
            <a:r>
              <a:rPr lang="es-ES" dirty="0" err="1"/>
              <a:t>pound</a:t>
            </a:r>
            <a:r>
              <a:rPr lang="es-ES" dirty="0"/>
              <a:t>?</a:t>
            </a:r>
          </a:p>
          <a:p>
            <a:r>
              <a:rPr lang="es-ES" dirty="0" err="1"/>
              <a:t>When</a:t>
            </a:r>
            <a:r>
              <a:rPr lang="es-ES" dirty="0"/>
              <a:t>?</a:t>
            </a:r>
          </a:p>
          <a:p>
            <a:r>
              <a:rPr lang="es-ES" dirty="0" err="1"/>
              <a:t>Where</a:t>
            </a:r>
            <a:r>
              <a:rPr lang="es-ES" dirty="0"/>
              <a:t>?</a:t>
            </a:r>
          </a:p>
          <a:p>
            <a:r>
              <a:rPr lang="es-ES" dirty="0"/>
              <a:t>Who/ </a:t>
            </a:r>
            <a:r>
              <a:rPr lang="es-ES" dirty="0" err="1"/>
              <a:t>telephone</a:t>
            </a:r>
            <a:r>
              <a:rPr lang="es-ES" dirty="0"/>
              <a:t>?  </a:t>
            </a:r>
          </a:p>
          <a:p>
            <a:r>
              <a:rPr lang="es-ES" dirty="0" err="1"/>
              <a:t>For</a:t>
            </a:r>
            <a:r>
              <a:rPr lang="es-ES" dirty="0"/>
              <a:t> 13-years </a:t>
            </a:r>
            <a:r>
              <a:rPr lang="es-ES" dirty="0" err="1"/>
              <a:t>old</a:t>
            </a:r>
            <a:r>
              <a:rPr lang="es-ES" dirty="0"/>
              <a:t>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BC5491-F6EB-4B59-95F3-DF9055E30B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cost</a:t>
            </a:r>
            <a:r>
              <a:rPr lang="es-ES" dirty="0"/>
              <a:t>?</a:t>
            </a:r>
          </a:p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cost</a:t>
            </a:r>
            <a:r>
              <a:rPr lang="es-ES" dirty="0"/>
              <a:t>? /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table </a:t>
            </a:r>
            <a:r>
              <a:rPr lang="es-ES" dirty="0" err="1"/>
              <a:t>tennis</a:t>
            </a:r>
            <a:r>
              <a:rPr lang="es-ES" dirty="0"/>
              <a:t> club </a:t>
            </a:r>
            <a:r>
              <a:rPr lang="es-ES" dirty="0" err="1"/>
              <a:t>cost</a:t>
            </a:r>
            <a:r>
              <a:rPr lang="es-ES" dirty="0"/>
              <a:t>?</a:t>
            </a:r>
          </a:p>
          <a:p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price</a:t>
            </a:r>
            <a:r>
              <a:rPr lang="es-ES" dirty="0"/>
              <a:t>?</a:t>
            </a:r>
          </a:p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?</a:t>
            </a:r>
          </a:p>
          <a:p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? </a:t>
            </a:r>
          </a:p>
          <a:p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393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44F55-404F-4E1A-8549-1FE632718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Table  </a:t>
            </a:r>
            <a:r>
              <a:rPr lang="es-ES" dirty="0" err="1"/>
              <a:t>tennis</a:t>
            </a:r>
            <a:r>
              <a:rPr lang="es-ES" dirty="0"/>
              <a:t> club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8421D6-6644-41B3-8574-703008CDBF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cost</a:t>
            </a:r>
            <a:r>
              <a:rPr lang="es-ES" dirty="0"/>
              <a:t>?</a:t>
            </a:r>
          </a:p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cost</a:t>
            </a:r>
            <a:r>
              <a:rPr lang="es-ES" dirty="0"/>
              <a:t>? /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table </a:t>
            </a:r>
            <a:r>
              <a:rPr lang="es-ES" dirty="0" err="1"/>
              <a:t>tennis</a:t>
            </a:r>
            <a:r>
              <a:rPr lang="es-ES" dirty="0"/>
              <a:t> club </a:t>
            </a:r>
            <a:r>
              <a:rPr lang="es-ES" dirty="0" err="1"/>
              <a:t>cost</a:t>
            </a:r>
            <a:r>
              <a:rPr lang="es-ES" dirty="0"/>
              <a:t>?</a:t>
            </a:r>
          </a:p>
          <a:p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price</a:t>
            </a:r>
            <a:r>
              <a:rPr lang="es-ES" dirty="0"/>
              <a:t>?</a:t>
            </a:r>
          </a:p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?</a:t>
            </a:r>
          </a:p>
          <a:p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? </a:t>
            </a:r>
          </a:p>
          <a:p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/>
              <a:t>?</a:t>
            </a:r>
          </a:p>
          <a:p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BC5491-F6EB-4B59-95F3-DF9055E30B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91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F9AF0-336D-4BE0-8A05-435829111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Winter festival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F7D0FB-DF55-43AE-B3FA-63742E17E6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613B4E-FB02-4829-A831-750E091F47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90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F9AF0-336D-4BE0-8A05-435829111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Winter festival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F7D0FB-DF55-43AE-B3FA-63742E17E6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613B4E-FB02-4829-A831-750E091F47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43795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124</TotalTime>
  <Words>257</Words>
  <Application>Microsoft Office PowerPoint</Application>
  <PresentationFormat>Panorámica</PresentationFormat>
  <Paragraphs>53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Comic Sans MS</vt:lpstr>
      <vt:lpstr>Gill Sans MT</vt:lpstr>
      <vt:lpstr>Galería</vt:lpstr>
      <vt:lpstr>How to Ask some questions.</vt:lpstr>
      <vt:lpstr>Fast food café</vt:lpstr>
      <vt:lpstr>Fast food café</vt:lpstr>
      <vt:lpstr>Table  tennis club</vt:lpstr>
      <vt:lpstr>Table  tennis club</vt:lpstr>
      <vt:lpstr>Winter festival</vt:lpstr>
      <vt:lpstr>Winter festival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Ask some questions.</dc:title>
  <dc:creator>Profesor</dc:creator>
  <cp:lastModifiedBy>Profesor</cp:lastModifiedBy>
  <cp:revision>17</cp:revision>
  <dcterms:created xsi:type="dcterms:W3CDTF">2018-04-09T07:25:20Z</dcterms:created>
  <dcterms:modified xsi:type="dcterms:W3CDTF">2018-04-09T09:29:31Z</dcterms:modified>
</cp:coreProperties>
</file>